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2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3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4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5.xml" ContentType="application/vnd.openxmlformats-officedocument.presentationml.notesSl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6.xml" ContentType="application/vnd.openxmlformats-officedocument.presentationml.notesSlid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7.xml" ContentType="application/vnd.openxmlformats-officedocument.presentationml.notesSlid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8.xml" ContentType="application/vnd.openxmlformats-officedocument.presentationml.notesSlid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9"/>
  </p:notesMasterIdLst>
  <p:sldIdLst>
    <p:sldId id="256" r:id="rId2"/>
    <p:sldId id="343" r:id="rId3"/>
    <p:sldId id="344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29" r:id="rId23"/>
    <p:sldId id="330" r:id="rId24"/>
    <p:sldId id="331" r:id="rId25"/>
    <p:sldId id="317" r:id="rId26"/>
    <p:sldId id="318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32" r:id="rId37"/>
    <p:sldId id="333" r:id="rId38"/>
    <p:sldId id="334" r:id="rId39"/>
    <p:sldId id="335" r:id="rId40"/>
    <p:sldId id="336" r:id="rId41"/>
    <p:sldId id="337" r:id="rId42"/>
    <p:sldId id="338" r:id="rId43"/>
    <p:sldId id="339" r:id="rId44"/>
    <p:sldId id="340" r:id="rId45"/>
    <p:sldId id="341" r:id="rId46"/>
    <p:sldId id="342" r:id="rId47"/>
    <p:sldId id="346" r:id="rId48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87621" autoAdjust="0"/>
  </p:normalViewPr>
  <p:slideViewPr>
    <p:cSldViewPr>
      <p:cViewPr varScale="1">
        <p:scale>
          <a:sx n="134" d="100"/>
          <a:sy n="134" d="100"/>
        </p:scale>
        <p:origin x="810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3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4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5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6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7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8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9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0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1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2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3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4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483549446886857E-3"/>
          <c:y val="7.6878922284988271E-2"/>
          <c:w val="0.93071206373894966"/>
          <c:h val="0.900509629984132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8.9429299522275366E-2"/>
                  <c:y val="3.2357515831574219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9246A41F-C80F-4859-9305-704FFA241A14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7AA8DE18-A626-470E-9682-092A33BFF08E}" type="VALUE">
                      <a:rPr lang="ru-RU" baseline="0" smtClean="0"/>
                      <a:pPr>
                        <a:defRPr/>
                      </a:pPr>
                      <a:t>[ЗНАЧЕНИЕ]</a:t>
                    </a:fld>
                    <a:r>
                      <a:rPr lang="ru-RU" baseline="0" dirty="0" smtClean="0"/>
                      <a:t>, 114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2085313933372493"/>
                  <c:y val="0.1555379174393728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1A35A031-F4CF-4C13-8874-00E7D41BBF62}" type="CATEGORYNAME">
                      <a:rPr lang="ru-RU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8FA54CDB-E3A6-4511-933D-9E60FF76D411}" type="VALUE">
                      <a:rPr lang="ru-RU" baseline="0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r>
                      <a:rPr lang="ru-RU" baseline="0" dirty="0" smtClean="0"/>
                      <a:t>, 378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4965BE80-4893-4118-BE9D-111A62F31373}" type="CATEGORYNAME">
                      <a:rPr lang="ru-RU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01B4BB03-F680-4F22-A1E4-F3E46C562AAD}" type="VALUE">
                      <a:rPr lang="ru-RU" baseline="0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r>
                      <a:rPr lang="ru-RU" baseline="0" dirty="0" smtClean="0"/>
                      <a:t>, 858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5DA667C1-88DC-4BBC-93B2-9C9B854867D4}" type="CATEGORYNAME">
                      <a:rPr lang="ru-RU" dirty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32D78BF9-6246-4831-8FF6-B1EC862F8325}" type="VALUE">
                      <a:rPr lang="ru-RU" baseline="0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r>
                      <a:rPr lang="ru-RU" baseline="0" dirty="0" smtClean="0"/>
                      <a:t>, 720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2DA2BF"/>
                </a:solidFill>
                <a:round/>
              </a:ln>
              <a:effectLst>
                <a:outerShdw blurRad="50800" dist="38100" dir="2700000" algn="tl" rotWithShape="0">
                  <a:srgbClr val="2DA2BF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20 лет</c:v>
                </c:pt>
                <c:pt idx="1">
                  <c:v>От 21 до 35 лет</c:v>
                </c:pt>
                <c:pt idx="2">
                  <c:v>От 36 до 50 лет</c:v>
                </c:pt>
                <c:pt idx="3">
                  <c:v>Старше 51 года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0.05</c:v>
                </c:pt>
                <c:pt idx="1">
                  <c:v>0.18</c:v>
                </c:pt>
                <c:pt idx="2">
                  <c:v>0.43</c:v>
                </c:pt>
                <c:pt idx="3">
                  <c:v>0.34</c:v>
                </c:pt>
              </c:numCache>
            </c:numRef>
          </c:val>
        </c:ser>
        <c:dLbls>
          <c:dLblPos val="in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471288644543829E-3"/>
          <c:w val="0.49690042155809849"/>
          <c:h val="0.9985287113554561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Вакцинация</c:v>
                </c:pt>
                <c:pt idx="1">
                  <c:v>Отбор проб</c:v>
                </c:pt>
                <c:pt idx="2">
                  <c:v>Диагностические мероприятия</c:v>
                </c:pt>
                <c:pt idx="3">
                  <c:v>Проведение обследований</c:v>
                </c:pt>
                <c:pt idx="4">
                  <c:v>Проведение мероприятий (дезинфекция,дезинсекция)</c:v>
                </c:pt>
                <c:pt idx="5">
                  <c:v>Лабораторные исследования</c:v>
                </c:pt>
                <c:pt idx="6">
                  <c:v>Оформление документации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0.35</c:v>
                </c:pt>
                <c:pt idx="1">
                  <c:v>0.23</c:v>
                </c:pt>
                <c:pt idx="2">
                  <c:v>0.34</c:v>
                </c:pt>
                <c:pt idx="3">
                  <c:v>0.32</c:v>
                </c:pt>
                <c:pt idx="4">
                  <c:v>0.34</c:v>
                </c:pt>
                <c:pt idx="5">
                  <c:v>0.23</c:v>
                </c:pt>
                <c:pt idx="6">
                  <c:v>0.56000000000000005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292268208"/>
        <c:axId val="292265856"/>
        <c:axId val="0"/>
      </c:bar3DChart>
      <c:catAx>
        <c:axId val="29226820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265856"/>
        <c:crossesAt val="0"/>
        <c:auto val="1"/>
        <c:lblAlgn val="ctr"/>
        <c:lblOffset val="100"/>
        <c:noMultiLvlLbl val="0"/>
      </c:catAx>
      <c:valAx>
        <c:axId val="292265856"/>
        <c:scaling>
          <c:logBase val="10"/>
          <c:orientation val="maxMin"/>
          <c:max val="100"/>
        </c:scaling>
        <c:delete val="1"/>
        <c:axPos val="b"/>
        <c:numFmt formatCode="General" sourceLinked="0"/>
        <c:majorTickMark val="none"/>
        <c:minorTickMark val="none"/>
        <c:tickLblPos val="low"/>
        <c:crossAx val="292268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2DA2BF"/>
                </a:solidFill>
                <a:round/>
              </a:ln>
              <a:effectLst>
                <a:outerShdw blurRad="50800" dist="38100" dir="2700000" algn="tl" rotWithShape="0">
                  <a:srgbClr val="2DA2BF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20 лет</c:v>
                </c:pt>
                <c:pt idx="1">
                  <c:v>От 21 до 35 лет</c:v>
                </c:pt>
                <c:pt idx="2">
                  <c:v>От 36 до 50 лет</c:v>
                </c:pt>
                <c:pt idx="3">
                  <c:v>Старше 51 года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0.06</c:v>
                </c:pt>
                <c:pt idx="1">
                  <c:v>0.26</c:v>
                </c:pt>
                <c:pt idx="2">
                  <c:v>0.43</c:v>
                </c:pt>
                <c:pt idx="3">
                  <c:v>0.23</c:v>
                </c:pt>
              </c:numCache>
            </c:numRef>
          </c:val>
        </c:ser>
        <c:dLbls>
          <c:dLblPos val="in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471288644543829E-3"/>
          <c:w val="0.49690042155809849"/>
          <c:h val="0.9985287113554561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Вакцинация</c:v>
                </c:pt>
                <c:pt idx="1">
                  <c:v>Отбор проб</c:v>
                </c:pt>
                <c:pt idx="2">
                  <c:v>Диагностические мероприятия</c:v>
                </c:pt>
                <c:pt idx="3">
                  <c:v>Проведение обследований</c:v>
                </c:pt>
                <c:pt idx="4">
                  <c:v>Проведение мероприятий (дезинфекция,дезинсекция)</c:v>
                </c:pt>
                <c:pt idx="5">
                  <c:v>Лабораторные исследования</c:v>
                </c:pt>
                <c:pt idx="6">
                  <c:v>Оформление документации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0.53</c:v>
                </c:pt>
                <c:pt idx="1">
                  <c:v>0.22</c:v>
                </c:pt>
                <c:pt idx="2">
                  <c:v>0.44</c:v>
                </c:pt>
                <c:pt idx="3">
                  <c:v>0.09</c:v>
                </c:pt>
                <c:pt idx="4">
                  <c:v>0.05</c:v>
                </c:pt>
                <c:pt idx="5">
                  <c:v>7.0000000000000007E-2</c:v>
                </c:pt>
                <c:pt idx="6">
                  <c:v>0.53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339461336"/>
        <c:axId val="339462120"/>
        <c:axId val="0"/>
      </c:bar3DChart>
      <c:catAx>
        <c:axId val="33946133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9462120"/>
        <c:crossesAt val="0"/>
        <c:auto val="1"/>
        <c:lblAlgn val="ctr"/>
        <c:lblOffset val="100"/>
        <c:noMultiLvlLbl val="0"/>
      </c:catAx>
      <c:valAx>
        <c:axId val="339462120"/>
        <c:scaling>
          <c:logBase val="10"/>
          <c:orientation val="maxMin"/>
          <c:max val="100"/>
        </c:scaling>
        <c:delete val="1"/>
        <c:axPos val="b"/>
        <c:numFmt formatCode="General" sourceLinked="0"/>
        <c:majorTickMark val="none"/>
        <c:minorTickMark val="none"/>
        <c:tickLblPos val="low"/>
        <c:crossAx val="339461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2DA2BF"/>
                </a:solidFill>
                <a:round/>
              </a:ln>
              <a:effectLst>
                <a:outerShdw blurRad="50800" dist="38100" dir="2700000" algn="tl" rotWithShape="0">
                  <a:srgbClr val="2DA2BF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20 лет</c:v>
                </c:pt>
                <c:pt idx="1">
                  <c:v>От 21 до 35 лет</c:v>
                </c:pt>
                <c:pt idx="2">
                  <c:v>От 36 до 50 лет</c:v>
                </c:pt>
                <c:pt idx="3">
                  <c:v>Старше 51 года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0.09</c:v>
                </c:pt>
                <c:pt idx="1">
                  <c:v>0.19</c:v>
                </c:pt>
                <c:pt idx="2">
                  <c:v>0.5</c:v>
                </c:pt>
                <c:pt idx="3">
                  <c:v>0.2</c:v>
                </c:pt>
              </c:numCache>
            </c:numRef>
          </c:val>
        </c:ser>
        <c:dLbls>
          <c:dLblPos val="in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471288644543829E-3"/>
          <c:w val="0.49690042155809849"/>
          <c:h val="0.9985287113554561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Вакцинация</c:v>
                </c:pt>
                <c:pt idx="1">
                  <c:v>Отбор проб</c:v>
                </c:pt>
                <c:pt idx="2">
                  <c:v>Диагностические мероприятия</c:v>
                </c:pt>
                <c:pt idx="3">
                  <c:v>Проведение обследований</c:v>
                </c:pt>
                <c:pt idx="4">
                  <c:v>Проведение мероприятий (дезинфекция,дезинсекция)</c:v>
                </c:pt>
                <c:pt idx="5">
                  <c:v>Лабораторные исследования</c:v>
                </c:pt>
                <c:pt idx="6">
                  <c:v>Оформление документации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0.06</c:v>
                </c:pt>
                <c:pt idx="1">
                  <c:v>0.19</c:v>
                </c:pt>
                <c:pt idx="2">
                  <c:v>0.28999999999999998</c:v>
                </c:pt>
                <c:pt idx="3">
                  <c:v>0.12</c:v>
                </c:pt>
                <c:pt idx="4">
                  <c:v>0.04</c:v>
                </c:pt>
                <c:pt idx="5">
                  <c:v>0.04</c:v>
                </c:pt>
                <c:pt idx="6">
                  <c:v>0.47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289285288"/>
        <c:axId val="340712776"/>
        <c:axId val="0"/>
      </c:bar3DChart>
      <c:catAx>
        <c:axId val="28928528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0712776"/>
        <c:crossesAt val="0"/>
        <c:auto val="1"/>
        <c:lblAlgn val="ctr"/>
        <c:lblOffset val="100"/>
        <c:noMultiLvlLbl val="0"/>
      </c:catAx>
      <c:valAx>
        <c:axId val="340712776"/>
        <c:scaling>
          <c:logBase val="10"/>
          <c:orientation val="maxMin"/>
          <c:max val="100"/>
        </c:scaling>
        <c:delete val="1"/>
        <c:axPos val="b"/>
        <c:numFmt formatCode="General" sourceLinked="0"/>
        <c:majorTickMark val="none"/>
        <c:minorTickMark val="none"/>
        <c:tickLblPos val="low"/>
        <c:crossAx val="289285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2DA2BF"/>
                </a:solidFill>
                <a:round/>
              </a:ln>
              <a:effectLst>
                <a:outerShdw blurRad="50800" dist="38100" dir="2700000" algn="tl" rotWithShape="0">
                  <a:srgbClr val="2DA2BF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20 лет</c:v>
                </c:pt>
                <c:pt idx="1">
                  <c:v>От 21 до 35 лет</c:v>
                </c:pt>
                <c:pt idx="2">
                  <c:v>От 36 до 50 лет</c:v>
                </c:pt>
                <c:pt idx="3">
                  <c:v>Старше 51 года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0.05</c:v>
                </c:pt>
                <c:pt idx="1">
                  <c:v>0.15</c:v>
                </c:pt>
                <c:pt idx="2">
                  <c:v>0.38</c:v>
                </c:pt>
                <c:pt idx="3">
                  <c:v>0.4</c:v>
                </c:pt>
              </c:numCache>
            </c:numRef>
          </c:val>
        </c:ser>
        <c:dLbls>
          <c:dLblPos val="in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471288644543829E-3"/>
          <c:w val="0.49690042155809849"/>
          <c:h val="0.9985287113554561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Вакцинация</c:v>
                </c:pt>
                <c:pt idx="1">
                  <c:v>Отбор проб</c:v>
                </c:pt>
                <c:pt idx="2">
                  <c:v>Диагностические мероприятия</c:v>
                </c:pt>
                <c:pt idx="3">
                  <c:v>Проведение обследований</c:v>
                </c:pt>
                <c:pt idx="4">
                  <c:v>Проведение мероприятий (дезинфекция,дезинсекция)</c:v>
                </c:pt>
                <c:pt idx="5">
                  <c:v>Лабораторные исследования</c:v>
                </c:pt>
                <c:pt idx="6">
                  <c:v>Оформление документации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0.25</c:v>
                </c:pt>
                <c:pt idx="1">
                  <c:v>0.04</c:v>
                </c:pt>
                <c:pt idx="2">
                  <c:v>0.04</c:v>
                </c:pt>
                <c:pt idx="3">
                  <c:v>0.19</c:v>
                </c:pt>
                <c:pt idx="4">
                  <c:v>0.06</c:v>
                </c:pt>
                <c:pt idx="5">
                  <c:v>0.16</c:v>
                </c:pt>
                <c:pt idx="6">
                  <c:v>0.42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341199856"/>
        <c:axId val="341189664"/>
        <c:axId val="0"/>
      </c:bar3DChart>
      <c:catAx>
        <c:axId val="34119985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1189664"/>
        <c:crossesAt val="0"/>
        <c:auto val="1"/>
        <c:lblAlgn val="ctr"/>
        <c:lblOffset val="100"/>
        <c:noMultiLvlLbl val="0"/>
      </c:catAx>
      <c:valAx>
        <c:axId val="341189664"/>
        <c:scaling>
          <c:logBase val="10"/>
          <c:orientation val="maxMin"/>
          <c:max val="100"/>
        </c:scaling>
        <c:delete val="1"/>
        <c:axPos val="b"/>
        <c:numFmt formatCode="General" sourceLinked="0"/>
        <c:majorTickMark val="none"/>
        <c:minorTickMark val="none"/>
        <c:tickLblPos val="low"/>
        <c:crossAx val="34119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624576435951572"/>
                  <c:y val="0.12656855790952001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2DA2BF"/>
                </a:solidFill>
                <a:round/>
              </a:ln>
              <a:effectLst>
                <a:outerShdw blurRad="50800" dist="38100" dir="2700000" algn="tl" rotWithShape="0">
                  <a:srgbClr val="2DA2BF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20 лет</c:v>
                </c:pt>
                <c:pt idx="1">
                  <c:v>От 21 до 35 лет</c:v>
                </c:pt>
                <c:pt idx="2">
                  <c:v>От 36 до 50 лет</c:v>
                </c:pt>
                <c:pt idx="3">
                  <c:v>Старше 51 года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0.03</c:v>
                </c:pt>
                <c:pt idx="1">
                  <c:v>0.11</c:v>
                </c:pt>
                <c:pt idx="2">
                  <c:v>0.41</c:v>
                </c:pt>
                <c:pt idx="3">
                  <c:v>0.42</c:v>
                </c:pt>
              </c:numCache>
            </c:numRef>
          </c:val>
        </c:ser>
        <c:dLbls>
          <c:dLblPos val="in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471288644543829E-3"/>
          <c:w val="0.49690042155809849"/>
          <c:h val="0.9985287113554561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Вакцинация</c:v>
                </c:pt>
                <c:pt idx="1">
                  <c:v>Отбор проб</c:v>
                </c:pt>
                <c:pt idx="2">
                  <c:v>Диагностические мероприятия</c:v>
                </c:pt>
                <c:pt idx="3">
                  <c:v>Проведение обследований</c:v>
                </c:pt>
                <c:pt idx="4">
                  <c:v>Проведение мероприятий (дезинфекция,дезинсекция)</c:v>
                </c:pt>
                <c:pt idx="5">
                  <c:v>Лабораторные исследования</c:v>
                </c:pt>
                <c:pt idx="6">
                  <c:v>Оформление документации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1</c:v>
                </c:pt>
                <c:pt idx="1">
                  <c:v>0.98</c:v>
                </c:pt>
                <c:pt idx="2">
                  <c:v>0.98</c:v>
                </c:pt>
                <c:pt idx="3">
                  <c:v>0.98</c:v>
                </c:pt>
                <c:pt idx="4">
                  <c:v>0.02</c:v>
                </c:pt>
                <c:pt idx="5">
                  <c:v>0.02</c:v>
                </c:pt>
                <c:pt idx="6">
                  <c:v>0.66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290886360"/>
        <c:axId val="290897728"/>
        <c:axId val="0"/>
      </c:bar3DChart>
      <c:catAx>
        <c:axId val="29088636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0897728"/>
        <c:crossesAt val="0"/>
        <c:auto val="1"/>
        <c:lblAlgn val="ctr"/>
        <c:lblOffset val="100"/>
        <c:noMultiLvlLbl val="0"/>
      </c:catAx>
      <c:valAx>
        <c:axId val="290897728"/>
        <c:scaling>
          <c:logBase val="10"/>
          <c:orientation val="maxMin"/>
          <c:max val="100"/>
        </c:scaling>
        <c:delete val="1"/>
        <c:axPos val="b"/>
        <c:numFmt formatCode="General" sourceLinked="0"/>
        <c:majorTickMark val="none"/>
        <c:minorTickMark val="none"/>
        <c:tickLblPos val="low"/>
        <c:crossAx val="290886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7280331947243957E-2"/>
                  <c:y val="5.3629724902361266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2DA2BF"/>
                </a:solidFill>
                <a:round/>
              </a:ln>
              <a:effectLst>
                <a:outerShdw blurRad="50800" dist="38100" dir="2700000" algn="tl" rotWithShape="0">
                  <a:srgbClr val="2DA2BF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20 лет</c:v>
                </c:pt>
                <c:pt idx="1">
                  <c:v>От 21 до 35 лет</c:v>
                </c:pt>
                <c:pt idx="2">
                  <c:v>От 36 до 50 лет</c:v>
                </c:pt>
                <c:pt idx="3">
                  <c:v>Старше 51 года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0.01</c:v>
                </c:pt>
                <c:pt idx="1">
                  <c:v>0.08</c:v>
                </c:pt>
                <c:pt idx="2">
                  <c:v>0.47</c:v>
                </c:pt>
                <c:pt idx="3">
                  <c:v>0.44</c:v>
                </c:pt>
              </c:numCache>
            </c:numRef>
          </c:val>
        </c:ser>
        <c:dLbls>
          <c:dLblPos val="in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80718361042321463"/>
          <c:y val="0.382439063562032"/>
          <c:w val="0.17004483820794106"/>
          <c:h val="0.55401467808869376"/>
        </c:manualLayout>
      </c:layout>
      <c:bar3D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Лист3!$A$12:$G$12</c:f>
              <c:strCache>
                <c:ptCount val="7"/>
                <c:pt idx="0">
                  <c:v>Оформление документации.  ВСД.</c:v>
                </c:pt>
                <c:pt idx="1">
                  <c:v>Лабораторные исследования. ВСЭ на трихинеллез.</c:v>
                </c:pt>
                <c:pt idx="2">
                  <c:v>Проведение мероприятий на выезде  (дезинфекция,дезинсекция,дератизация).</c:v>
                </c:pt>
                <c:pt idx="3">
                  <c:v>Проведение обследований. Обследование объектов на выезде.</c:v>
                </c:pt>
                <c:pt idx="4">
                  <c:v>Диагностические мероприятия (САП, туберкулез, гиподерматоз).</c:v>
                </c:pt>
                <c:pt idx="5">
                  <c:v>Отбор проб. Проведение плановых мероприятий на выезде.</c:v>
                </c:pt>
                <c:pt idx="6">
                  <c:v>Вакцинация. Проведение плановых вакцинаций на выезде.</c:v>
                </c:pt>
              </c:strCache>
            </c:strRef>
          </c:cat>
          <c:val>
            <c:numRef>
              <c:f>Лист3!$A$13:$G$13</c:f>
              <c:numCache>
                <c:formatCode>General</c:formatCode>
                <c:ptCount val="7"/>
                <c:pt idx="0">
                  <c:v>1056</c:v>
                </c:pt>
                <c:pt idx="1">
                  <c:v>215</c:v>
                </c:pt>
                <c:pt idx="2">
                  <c:v>274</c:v>
                </c:pt>
                <c:pt idx="3">
                  <c:v>453</c:v>
                </c:pt>
                <c:pt idx="4">
                  <c:v>1010</c:v>
                </c:pt>
                <c:pt idx="5">
                  <c:v>876</c:v>
                </c:pt>
                <c:pt idx="6">
                  <c:v>960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shape val="box"/>
        <c:axId val="223276704"/>
        <c:axId val="223250464"/>
        <c:axId val="0"/>
      </c:bar3DChart>
      <c:catAx>
        <c:axId val="223276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3250464"/>
        <c:crosses val="autoZero"/>
        <c:auto val="0"/>
        <c:lblAlgn val="ctr"/>
        <c:lblOffset val="100"/>
        <c:noMultiLvlLbl val="0"/>
      </c:catAx>
      <c:valAx>
        <c:axId val="223250464"/>
        <c:scaling>
          <c:orientation val="minMax"/>
          <c:max val="207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327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471288644543829E-3"/>
          <c:w val="0.49690042155809849"/>
          <c:h val="0.9985287113554561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Вакцинация</c:v>
                </c:pt>
                <c:pt idx="1">
                  <c:v>Отбор проб</c:v>
                </c:pt>
                <c:pt idx="2">
                  <c:v>Диагностические мероприятия</c:v>
                </c:pt>
                <c:pt idx="3">
                  <c:v>Проведение обследований</c:v>
                </c:pt>
                <c:pt idx="4">
                  <c:v>Проведение мероприятий (дезинфекция,дезинсекция)</c:v>
                </c:pt>
                <c:pt idx="5">
                  <c:v>Лабораторные исследования</c:v>
                </c:pt>
                <c:pt idx="6">
                  <c:v>Оформление документации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0.57999999999999996</c:v>
                </c:pt>
                <c:pt idx="1">
                  <c:v>0.75</c:v>
                </c:pt>
                <c:pt idx="2">
                  <c:v>0.75</c:v>
                </c:pt>
                <c:pt idx="3">
                  <c:v>0.04</c:v>
                </c:pt>
                <c:pt idx="4">
                  <c:v>0.04</c:v>
                </c:pt>
                <c:pt idx="5">
                  <c:v>0.08</c:v>
                </c:pt>
                <c:pt idx="6">
                  <c:v>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341186920"/>
        <c:axId val="341188880"/>
        <c:axId val="0"/>
      </c:bar3DChart>
      <c:catAx>
        <c:axId val="34118692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1188880"/>
        <c:crossesAt val="0"/>
        <c:auto val="1"/>
        <c:lblAlgn val="ctr"/>
        <c:lblOffset val="100"/>
        <c:noMultiLvlLbl val="0"/>
      </c:catAx>
      <c:valAx>
        <c:axId val="341188880"/>
        <c:scaling>
          <c:logBase val="10"/>
          <c:orientation val="maxMin"/>
          <c:max val="100"/>
        </c:scaling>
        <c:delete val="1"/>
        <c:axPos val="b"/>
        <c:numFmt formatCode="General" sourceLinked="0"/>
        <c:majorTickMark val="none"/>
        <c:minorTickMark val="none"/>
        <c:tickLblPos val="low"/>
        <c:crossAx val="341186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2DA2BF"/>
                </a:solidFill>
                <a:round/>
              </a:ln>
              <a:effectLst>
                <a:outerShdw blurRad="50800" dist="38100" dir="2700000" algn="tl" rotWithShape="0">
                  <a:srgbClr val="2DA2BF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20 лет</c:v>
                </c:pt>
                <c:pt idx="1">
                  <c:v>От 21 до 35 лет</c:v>
                </c:pt>
                <c:pt idx="2">
                  <c:v>От 36 до 50 лет</c:v>
                </c:pt>
                <c:pt idx="3">
                  <c:v>Старше 51 года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0.02</c:v>
                </c:pt>
                <c:pt idx="1">
                  <c:v>0.14000000000000001</c:v>
                </c:pt>
                <c:pt idx="2">
                  <c:v>0.32</c:v>
                </c:pt>
                <c:pt idx="3">
                  <c:v>0.5</c:v>
                </c:pt>
              </c:numCache>
            </c:numRef>
          </c:val>
        </c:ser>
        <c:dLbls>
          <c:dLblPos val="in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471288644543829E-3"/>
          <c:w val="0.49690042155809849"/>
          <c:h val="0.9985287113554561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Вакцинация</c:v>
                </c:pt>
                <c:pt idx="1">
                  <c:v>Отбор проб</c:v>
                </c:pt>
                <c:pt idx="2">
                  <c:v>Диагностические мероприятия</c:v>
                </c:pt>
                <c:pt idx="3">
                  <c:v>Проведение обследований</c:v>
                </c:pt>
                <c:pt idx="4">
                  <c:v>Проведение мероприятий (дезинфекция,дезинсекция)</c:v>
                </c:pt>
                <c:pt idx="5">
                  <c:v>Лабораторные исследования</c:v>
                </c:pt>
                <c:pt idx="6">
                  <c:v>Оформление документации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0.47</c:v>
                </c:pt>
                <c:pt idx="1">
                  <c:v>0.7</c:v>
                </c:pt>
                <c:pt idx="2">
                  <c:v>0.87</c:v>
                </c:pt>
                <c:pt idx="3">
                  <c:v>0.26</c:v>
                </c:pt>
                <c:pt idx="4">
                  <c:v>0.21</c:v>
                </c:pt>
                <c:pt idx="5">
                  <c:v>0.15</c:v>
                </c:pt>
                <c:pt idx="6">
                  <c:v>0.51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345076568"/>
        <c:axId val="345078528"/>
        <c:axId val="0"/>
      </c:bar3DChart>
      <c:catAx>
        <c:axId val="34507656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078528"/>
        <c:crossesAt val="0"/>
        <c:auto val="1"/>
        <c:lblAlgn val="ctr"/>
        <c:lblOffset val="100"/>
        <c:noMultiLvlLbl val="0"/>
      </c:catAx>
      <c:valAx>
        <c:axId val="345078528"/>
        <c:scaling>
          <c:logBase val="10"/>
          <c:orientation val="maxMin"/>
          <c:max val="100"/>
        </c:scaling>
        <c:delete val="1"/>
        <c:axPos val="b"/>
        <c:numFmt formatCode="General" sourceLinked="0"/>
        <c:majorTickMark val="none"/>
        <c:minorTickMark val="none"/>
        <c:tickLblPos val="low"/>
        <c:crossAx val="345076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2DA2BF"/>
                </a:solidFill>
                <a:round/>
              </a:ln>
              <a:effectLst>
                <a:outerShdw blurRad="50800" dist="38100" dir="2700000" algn="tl" rotWithShape="0">
                  <a:srgbClr val="2DA2BF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20 лет</c:v>
                </c:pt>
                <c:pt idx="1">
                  <c:v>От 21 до 35 лет</c:v>
                </c:pt>
                <c:pt idx="2">
                  <c:v>От 36 до 50 лет</c:v>
                </c:pt>
                <c:pt idx="3">
                  <c:v>Старше 51 года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0.01</c:v>
                </c:pt>
                <c:pt idx="1">
                  <c:v>0.17</c:v>
                </c:pt>
                <c:pt idx="2">
                  <c:v>0.27</c:v>
                </c:pt>
                <c:pt idx="3">
                  <c:v>0.35</c:v>
                </c:pt>
              </c:numCache>
            </c:numRef>
          </c:val>
        </c:ser>
        <c:dLbls>
          <c:dLblPos val="in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471288644543829E-3"/>
          <c:w val="0.49690042155809849"/>
          <c:h val="0.9985287113554561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Вакцинация</c:v>
                </c:pt>
                <c:pt idx="1">
                  <c:v>Отбор проб</c:v>
                </c:pt>
                <c:pt idx="2">
                  <c:v>Диагностические мероприятия</c:v>
                </c:pt>
                <c:pt idx="3">
                  <c:v>Проведение обследований</c:v>
                </c:pt>
                <c:pt idx="4">
                  <c:v>Проведение мероприятий (дезинфекция,дезинсекция)</c:v>
                </c:pt>
                <c:pt idx="5">
                  <c:v>Лабораторные исследования</c:v>
                </c:pt>
                <c:pt idx="6">
                  <c:v>Оформление документации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0.52</c:v>
                </c:pt>
                <c:pt idx="1">
                  <c:v>0.36</c:v>
                </c:pt>
                <c:pt idx="2">
                  <c:v>0.61</c:v>
                </c:pt>
                <c:pt idx="3">
                  <c:v>0.3</c:v>
                </c:pt>
                <c:pt idx="4">
                  <c:v>0.03</c:v>
                </c:pt>
                <c:pt idx="5">
                  <c:v>0.1</c:v>
                </c:pt>
                <c:pt idx="6">
                  <c:v>0.68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346440232"/>
        <c:axId val="346428864"/>
        <c:axId val="0"/>
      </c:bar3DChart>
      <c:catAx>
        <c:axId val="346440232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428864"/>
        <c:crossesAt val="0"/>
        <c:auto val="1"/>
        <c:lblAlgn val="ctr"/>
        <c:lblOffset val="100"/>
        <c:noMultiLvlLbl val="0"/>
      </c:catAx>
      <c:valAx>
        <c:axId val="346428864"/>
        <c:scaling>
          <c:logBase val="10"/>
          <c:orientation val="maxMin"/>
          <c:max val="100"/>
        </c:scaling>
        <c:delete val="1"/>
        <c:axPos val="b"/>
        <c:numFmt formatCode="General" sourceLinked="0"/>
        <c:majorTickMark val="none"/>
        <c:minorTickMark val="none"/>
        <c:tickLblPos val="low"/>
        <c:crossAx val="346440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2DA2BF"/>
                </a:solidFill>
                <a:round/>
              </a:ln>
              <a:effectLst>
                <a:outerShdw blurRad="50800" dist="38100" dir="2700000" algn="tl" rotWithShape="0">
                  <a:srgbClr val="2DA2BF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20 лет</c:v>
                </c:pt>
                <c:pt idx="1">
                  <c:v>От 21 до 35 лет</c:v>
                </c:pt>
                <c:pt idx="2">
                  <c:v>От 36 до 50 лет</c:v>
                </c:pt>
                <c:pt idx="3">
                  <c:v>Старше 51 года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0.03</c:v>
                </c:pt>
                <c:pt idx="1">
                  <c:v>0.21</c:v>
                </c:pt>
                <c:pt idx="2">
                  <c:v>0.48</c:v>
                </c:pt>
                <c:pt idx="3">
                  <c:v>0.26</c:v>
                </c:pt>
              </c:numCache>
            </c:numRef>
          </c:val>
        </c:ser>
        <c:dLbls>
          <c:dLblPos val="in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471288644543829E-3"/>
          <c:w val="0.49690042155809849"/>
          <c:h val="0.9985287113554561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Вакцинация</c:v>
                </c:pt>
                <c:pt idx="1">
                  <c:v>Отбор проб</c:v>
                </c:pt>
                <c:pt idx="2">
                  <c:v>Диагностические мероприятия</c:v>
                </c:pt>
                <c:pt idx="3">
                  <c:v>Проведение обследований</c:v>
                </c:pt>
                <c:pt idx="4">
                  <c:v>Проведение мероприятий (дезинфекция,дезинсекция)</c:v>
                </c:pt>
                <c:pt idx="5">
                  <c:v>Лабораторные исследования</c:v>
                </c:pt>
                <c:pt idx="6">
                  <c:v>Оформление документации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0.91</c:v>
                </c:pt>
                <c:pt idx="1">
                  <c:v>0.41</c:v>
                </c:pt>
                <c:pt idx="2">
                  <c:v>0.38</c:v>
                </c:pt>
                <c:pt idx="3">
                  <c:v>0.11</c:v>
                </c:pt>
                <c:pt idx="4">
                  <c:v>0.42</c:v>
                </c:pt>
                <c:pt idx="5">
                  <c:v>0.04</c:v>
                </c:pt>
                <c:pt idx="6">
                  <c:v>0.42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345663200"/>
        <c:axId val="345668296"/>
        <c:axId val="0"/>
      </c:bar3DChart>
      <c:catAx>
        <c:axId val="34566320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668296"/>
        <c:crossesAt val="0"/>
        <c:auto val="1"/>
        <c:lblAlgn val="ctr"/>
        <c:lblOffset val="100"/>
        <c:noMultiLvlLbl val="0"/>
      </c:catAx>
      <c:valAx>
        <c:axId val="345668296"/>
        <c:scaling>
          <c:logBase val="10"/>
          <c:orientation val="maxMin"/>
          <c:max val="100"/>
        </c:scaling>
        <c:delete val="1"/>
        <c:axPos val="b"/>
        <c:numFmt formatCode="General" sourceLinked="0"/>
        <c:majorTickMark val="none"/>
        <c:minorTickMark val="none"/>
        <c:tickLblPos val="low"/>
        <c:crossAx val="345663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2DA2BF"/>
                </a:solidFill>
                <a:round/>
              </a:ln>
              <a:effectLst>
                <a:outerShdw blurRad="50800" dist="38100" dir="2700000" algn="tl" rotWithShape="0">
                  <a:srgbClr val="2DA2BF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20 лет</c:v>
                </c:pt>
                <c:pt idx="1">
                  <c:v>От 21 до 35 лет</c:v>
                </c:pt>
                <c:pt idx="2">
                  <c:v>От 36 до 50 лет</c:v>
                </c:pt>
                <c:pt idx="3">
                  <c:v>Старше 51 года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0.12</c:v>
                </c:pt>
                <c:pt idx="3">
                  <c:v>0.37</c:v>
                </c:pt>
              </c:numCache>
            </c:numRef>
          </c:val>
        </c:ser>
        <c:dLbls>
          <c:dLblPos val="in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471288644543829E-3"/>
          <c:w val="0.49690042155809849"/>
          <c:h val="0.9985287113554561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4"/>
              <c:layout>
                <c:manualLayout>
                  <c:x val="-4.8991470083571409E-3"/>
                  <c:y val="-4.21154716150071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03350707946031"/>
                      <c:h val="6.417319282902671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Вакцинация</c:v>
                </c:pt>
                <c:pt idx="1">
                  <c:v>Отбор проб</c:v>
                </c:pt>
                <c:pt idx="2">
                  <c:v>Диагностические мероприятия</c:v>
                </c:pt>
                <c:pt idx="3">
                  <c:v>Проведение обследований</c:v>
                </c:pt>
                <c:pt idx="4">
                  <c:v>Проведение мероприятий (дезинфекция,дезинсекция)</c:v>
                </c:pt>
                <c:pt idx="5">
                  <c:v>Лабораторные исследования</c:v>
                </c:pt>
                <c:pt idx="6">
                  <c:v>Оформление документации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0.75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  <c:pt idx="4">
                  <c:v>0.25</c:v>
                </c:pt>
                <c:pt idx="5">
                  <c:v>0.25</c:v>
                </c:pt>
                <c:pt idx="6">
                  <c:v>0.87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286608768"/>
        <c:axId val="286614256"/>
        <c:axId val="0"/>
      </c:bar3DChart>
      <c:catAx>
        <c:axId val="28660876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6614256"/>
        <c:crossesAt val="0"/>
        <c:auto val="1"/>
        <c:lblAlgn val="ctr"/>
        <c:lblOffset val="100"/>
        <c:noMultiLvlLbl val="0"/>
      </c:catAx>
      <c:valAx>
        <c:axId val="286614256"/>
        <c:scaling>
          <c:logBase val="10"/>
          <c:orientation val="maxMin"/>
          <c:max val="100"/>
        </c:scaling>
        <c:delete val="1"/>
        <c:axPos val="b"/>
        <c:numFmt formatCode="General" sourceLinked="0"/>
        <c:majorTickMark val="none"/>
        <c:minorTickMark val="none"/>
        <c:tickLblPos val="low"/>
        <c:crossAx val="286608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2DA2BF"/>
                </a:solidFill>
                <a:round/>
              </a:ln>
              <a:effectLst>
                <a:outerShdw blurRad="50800" dist="38100" dir="2700000" algn="tl" rotWithShape="0">
                  <a:srgbClr val="2DA2BF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20 лет</c:v>
                </c:pt>
                <c:pt idx="1">
                  <c:v>От 21 до 35 лет</c:v>
                </c:pt>
                <c:pt idx="2">
                  <c:v>От 36 до 50 лет</c:v>
                </c:pt>
                <c:pt idx="3">
                  <c:v>Старше 51 года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0.05</c:v>
                </c:pt>
                <c:pt idx="1">
                  <c:v>0.1</c:v>
                </c:pt>
                <c:pt idx="2">
                  <c:v>0.35</c:v>
                </c:pt>
                <c:pt idx="3">
                  <c:v>0.5</c:v>
                </c:pt>
              </c:numCache>
            </c:numRef>
          </c:val>
        </c:ser>
        <c:dLbls>
          <c:dLblPos val="in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6476678123725179"/>
          <c:y val="0"/>
          <c:w val="0.50713494934526659"/>
          <c:h val="0.87470094858642933"/>
        </c:manualLayout>
      </c:layout>
      <c:bar3D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Лист3!$A$12:$G$12</c:f>
              <c:strCache>
                <c:ptCount val="7"/>
                <c:pt idx="0">
                  <c:v>Предложения потребителей по улучшению качества Гос.услуг.</c:v>
                </c:pt>
                <c:pt idx="1">
                  <c:v>Здание СП чистое и в исправном состоянии? Ответ ДА.</c:v>
                </c:pt>
                <c:pt idx="2">
                  <c:v>Своевременность и эффективность оказания услуги.</c:v>
                </c:pt>
                <c:pt idx="3">
                  <c:v>Располагает  потребитель Гос. услуги достаточной информацией о предоставляемой услуге.</c:v>
                </c:pt>
                <c:pt idx="4">
                  <c:v>Не сталкивались с необоснованными действиями наших сотрудников.</c:v>
                </c:pt>
                <c:pt idx="5">
                  <c:v>Непосредственное взаимодействие с нашим сотрудником в процессе оказания услуг удовлитворительно.</c:v>
                </c:pt>
                <c:pt idx="6">
                  <c:v>Оценка качества оказанной услуги удовлитворительно.</c:v>
                </c:pt>
              </c:strCache>
            </c:strRef>
          </c:cat>
          <c:val>
            <c:numRef>
              <c:f>Лист3!$A$13:$G$13</c:f>
              <c:numCache>
                <c:formatCode>General</c:formatCode>
                <c:ptCount val="7"/>
                <c:pt idx="0">
                  <c:v>429</c:v>
                </c:pt>
                <c:pt idx="1">
                  <c:v>1842</c:v>
                </c:pt>
                <c:pt idx="2">
                  <c:v>2069</c:v>
                </c:pt>
                <c:pt idx="3">
                  <c:v>2070</c:v>
                </c:pt>
                <c:pt idx="4">
                  <c:v>2070</c:v>
                </c:pt>
                <c:pt idx="5">
                  <c:v>2070</c:v>
                </c:pt>
                <c:pt idx="6">
                  <c:v>2070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shape val="box"/>
        <c:axId val="284977824"/>
        <c:axId val="284977432"/>
        <c:axId val="0"/>
      </c:bar3DChart>
      <c:catAx>
        <c:axId val="284977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4977432"/>
        <c:crosses val="autoZero"/>
        <c:auto val="0"/>
        <c:lblAlgn val="ctr"/>
        <c:lblOffset val="100"/>
        <c:noMultiLvlLbl val="0"/>
      </c:catAx>
      <c:valAx>
        <c:axId val="284977432"/>
        <c:scaling>
          <c:orientation val="minMax"/>
          <c:max val="207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49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471288644543829E-3"/>
          <c:w val="0.49690042155809849"/>
          <c:h val="0.9985287113554561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4"/>
              <c:layout>
                <c:manualLayout>
                  <c:x val="-4.8991470083571409E-3"/>
                  <c:y val="-4.211215491382546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  </a:t>
                    </a:r>
                    <a:fld id="{AFDE39F0-AA09-4E57-88C8-28FA9EC86BE9}" type="VALUE">
                      <a:rPr lang="en-US" smtClean="0"/>
                      <a:pPr/>
                      <a:t>[ЗНАЧЕНИЕ]</a:t>
                    </a:fld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03350707946031"/>
                      <c:h val="6.4173192829026712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Вакцинация</c:v>
                </c:pt>
                <c:pt idx="1">
                  <c:v>Отбор проб</c:v>
                </c:pt>
                <c:pt idx="2">
                  <c:v>Диагностические мероприятия</c:v>
                </c:pt>
                <c:pt idx="3">
                  <c:v>Проведение обследований</c:v>
                </c:pt>
                <c:pt idx="4">
                  <c:v>Проведение мероприятий (дезинфекция,дезинсекция)</c:v>
                </c:pt>
                <c:pt idx="5">
                  <c:v>Лабораторные исследования</c:v>
                </c:pt>
                <c:pt idx="6">
                  <c:v>Оформление документации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0.45</c:v>
                </c:pt>
                <c:pt idx="1">
                  <c:v>0.54</c:v>
                </c:pt>
                <c:pt idx="2">
                  <c:v>0.7</c:v>
                </c:pt>
                <c:pt idx="3">
                  <c:v>0.16</c:v>
                </c:pt>
                <c:pt idx="4">
                  <c:v>0.02</c:v>
                </c:pt>
                <c:pt idx="5">
                  <c:v>0.02</c:v>
                </c:pt>
                <c:pt idx="6">
                  <c:v>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286631504"/>
        <c:axId val="286631896"/>
        <c:axId val="0"/>
      </c:bar3DChart>
      <c:catAx>
        <c:axId val="286631504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6631896"/>
        <c:crossesAt val="0"/>
        <c:auto val="1"/>
        <c:lblAlgn val="ctr"/>
        <c:lblOffset val="100"/>
        <c:noMultiLvlLbl val="0"/>
      </c:catAx>
      <c:valAx>
        <c:axId val="286631896"/>
        <c:scaling>
          <c:logBase val="10"/>
          <c:orientation val="maxMin"/>
          <c:max val="100"/>
        </c:scaling>
        <c:delete val="1"/>
        <c:axPos val="b"/>
        <c:numFmt formatCode="General" sourceLinked="0"/>
        <c:majorTickMark val="none"/>
        <c:minorTickMark val="none"/>
        <c:tickLblPos val="low"/>
        <c:crossAx val="286631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2082149602425131E-2"/>
                  <c:y val="0.10650810878563351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2DA2BF"/>
                </a:solidFill>
                <a:round/>
              </a:ln>
              <a:effectLst>
                <a:outerShdw blurRad="50800" dist="38100" dir="2700000" algn="tl" rotWithShape="0">
                  <a:srgbClr val="2DA2BF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20 лет</c:v>
                </c:pt>
                <c:pt idx="1">
                  <c:v>От 21 до 35 лет</c:v>
                </c:pt>
                <c:pt idx="2">
                  <c:v>От 36 до 50 лет</c:v>
                </c:pt>
                <c:pt idx="3">
                  <c:v>Старше 51 года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0.04</c:v>
                </c:pt>
                <c:pt idx="1">
                  <c:v>0.26</c:v>
                </c:pt>
                <c:pt idx="2">
                  <c:v>0.53</c:v>
                </c:pt>
                <c:pt idx="3">
                  <c:v>0.16</c:v>
                </c:pt>
              </c:numCache>
            </c:numRef>
          </c:val>
        </c:ser>
        <c:dLbls>
          <c:dLblPos val="in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471288644543829E-3"/>
          <c:w val="0.49690042155809849"/>
          <c:h val="0.9985287113554561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4"/>
              <c:layout>
                <c:manualLayout>
                  <c:x val="-4.8991470083571409E-3"/>
                  <c:y val="-4.211215491382546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  </a:t>
                    </a:r>
                    <a:fld id="{AFDE39F0-AA09-4E57-88C8-28FA9EC86BE9}" type="VALUE">
                      <a:rPr lang="en-US" smtClean="0"/>
                      <a:pPr/>
                      <a:t>[ЗНАЧЕНИЕ]</a:t>
                    </a:fld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03350707946031"/>
                      <c:h val="6.4173192829026712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Вакцинация</c:v>
                </c:pt>
                <c:pt idx="1">
                  <c:v>Отбор проб</c:v>
                </c:pt>
                <c:pt idx="2">
                  <c:v>Диагностические мероприятия</c:v>
                </c:pt>
                <c:pt idx="3">
                  <c:v>Проведение обследований</c:v>
                </c:pt>
                <c:pt idx="4">
                  <c:v>Проведение мероприятий (дезинфекция,дезинсекция)</c:v>
                </c:pt>
                <c:pt idx="5">
                  <c:v>Лабораторные исследования</c:v>
                </c:pt>
                <c:pt idx="6">
                  <c:v>Оформление документации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0.38</c:v>
                </c:pt>
                <c:pt idx="1">
                  <c:v>0.27</c:v>
                </c:pt>
                <c:pt idx="2">
                  <c:v>0.32</c:v>
                </c:pt>
                <c:pt idx="3">
                  <c:v>0.04</c:v>
                </c:pt>
                <c:pt idx="4">
                  <c:v>0.03</c:v>
                </c:pt>
                <c:pt idx="5">
                  <c:v>0.03</c:v>
                </c:pt>
                <c:pt idx="6">
                  <c:v>0.54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286607984"/>
        <c:axId val="346438272"/>
        <c:axId val="0"/>
      </c:bar3DChart>
      <c:catAx>
        <c:axId val="286607984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438272"/>
        <c:crossesAt val="0"/>
        <c:auto val="1"/>
        <c:lblAlgn val="ctr"/>
        <c:lblOffset val="100"/>
        <c:noMultiLvlLbl val="0"/>
      </c:catAx>
      <c:valAx>
        <c:axId val="346438272"/>
        <c:scaling>
          <c:logBase val="10"/>
          <c:orientation val="maxMin"/>
          <c:max val="100"/>
        </c:scaling>
        <c:delete val="1"/>
        <c:axPos val="b"/>
        <c:numFmt formatCode="General" sourceLinked="0"/>
        <c:majorTickMark val="none"/>
        <c:minorTickMark val="none"/>
        <c:tickLblPos val="low"/>
        <c:crossAx val="28660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2DA2BF"/>
                </a:solidFill>
                <a:round/>
              </a:ln>
              <a:effectLst>
                <a:outerShdw blurRad="50800" dist="38100" dir="2700000" algn="tl" rotWithShape="0">
                  <a:srgbClr val="2DA2BF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20 лет</c:v>
                </c:pt>
                <c:pt idx="1">
                  <c:v>От 21 до 35 лет</c:v>
                </c:pt>
                <c:pt idx="2">
                  <c:v>От 36 до 50 лет</c:v>
                </c:pt>
                <c:pt idx="3">
                  <c:v>Старше 51 года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0.01</c:v>
                </c:pt>
                <c:pt idx="1">
                  <c:v>0.14000000000000001</c:v>
                </c:pt>
                <c:pt idx="2">
                  <c:v>0.46</c:v>
                </c:pt>
                <c:pt idx="3">
                  <c:v>0.39</c:v>
                </c:pt>
              </c:numCache>
            </c:numRef>
          </c:val>
        </c:ser>
        <c:dLbls>
          <c:dLblPos val="in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471288644543829E-3"/>
          <c:w val="0.49690042155809849"/>
          <c:h val="0.9985287113554561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4"/>
              <c:layout>
                <c:manualLayout>
                  <c:x val="-4.8991470083571409E-3"/>
                  <c:y val="-4.211215491382546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  </a:t>
                    </a:r>
                    <a:fld id="{AFDE39F0-AA09-4E57-88C8-28FA9EC86BE9}" type="VALUE">
                      <a:rPr lang="en-US" smtClean="0"/>
                      <a:pPr/>
                      <a:t>[ЗНАЧЕНИЕ]</a:t>
                    </a:fld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03350707946031"/>
                      <c:h val="6.4173192829026712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64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Вакцинация</c:v>
                </c:pt>
                <c:pt idx="1">
                  <c:v>Отбор проб</c:v>
                </c:pt>
                <c:pt idx="2">
                  <c:v>Диагностические мероприятия</c:v>
                </c:pt>
                <c:pt idx="3">
                  <c:v>Проведение обследований</c:v>
                </c:pt>
                <c:pt idx="4">
                  <c:v>Проведение мероприятий (дезинфекция,дезинсекция)</c:v>
                </c:pt>
                <c:pt idx="5">
                  <c:v>Лабораторные исследования</c:v>
                </c:pt>
                <c:pt idx="6">
                  <c:v>Оформление документации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0.06</c:v>
                </c:pt>
                <c:pt idx="1">
                  <c:v>0.65</c:v>
                </c:pt>
                <c:pt idx="2">
                  <c:v>0.25</c:v>
                </c:pt>
                <c:pt idx="3">
                  <c:v>0.02</c:v>
                </c:pt>
                <c:pt idx="4">
                  <c:v>0.02</c:v>
                </c:pt>
                <c:pt idx="5">
                  <c:v>0.02</c:v>
                </c:pt>
                <c:pt idx="6">
                  <c:v>0.03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341184568"/>
        <c:axId val="341185352"/>
        <c:axId val="0"/>
      </c:bar3DChart>
      <c:catAx>
        <c:axId val="34118456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1185352"/>
        <c:crossesAt val="0"/>
        <c:auto val="1"/>
        <c:lblAlgn val="ctr"/>
        <c:lblOffset val="100"/>
        <c:noMultiLvlLbl val="0"/>
      </c:catAx>
      <c:valAx>
        <c:axId val="341185352"/>
        <c:scaling>
          <c:logBase val="10"/>
          <c:orientation val="maxMin"/>
          <c:max val="100"/>
        </c:scaling>
        <c:delete val="1"/>
        <c:axPos val="b"/>
        <c:numFmt formatCode="General" sourceLinked="0"/>
        <c:majorTickMark val="none"/>
        <c:minorTickMark val="none"/>
        <c:tickLblPos val="low"/>
        <c:crossAx val="341184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8218290768608282"/>
          <c:y val="2.3400516473779331E-2"/>
          <c:w val="0.60115180864271867"/>
          <c:h val="0.440343412358008"/>
        </c:manualLayout>
      </c:layout>
      <c:bar3DChart>
        <c:barDir val="col"/>
        <c:grouping val="clustered"/>
        <c:varyColors val="0"/>
        <c:ser>
          <c:idx val="0"/>
          <c:order val="0"/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cat>
            <c:strRef>
              <c:f>Лист3!$A$10:$C$10</c:f>
              <c:strCache>
                <c:ptCount val="3"/>
                <c:pt idx="0">
                  <c:v>Наш сотрудник вежлив? Ответ ДА 2070.</c:v>
                </c:pt>
                <c:pt idx="1">
                  <c:v>Предложил Вам наш сотрудник другие услуги? Ответ Да 2039.</c:v>
                </c:pt>
                <c:pt idx="2">
                  <c:v>Были у сотрудника хорошие знания о наших услугах? Ответ Да 2070.</c:v>
                </c:pt>
              </c:strCache>
            </c:strRef>
          </c:cat>
          <c:val>
            <c:numRef>
              <c:f>Лист3!$A$11:$C$11</c:f>
              <c:numCache>
                <c:formatCode>General</c:formatCode>
                <c:ptCount val="3"/>
                <c:pt idx="0">
                  <c:v>2070</c:v>
                </c:pt>
                <c:pt idx="1">
                  <c:v>2039</c:v>
                </c:pt>
                <c:pt idx="2">
                  <c:v>2070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284974296"/>
        <c:axId val="284973120"/>
        <c:axId val="0"/>
      </c:bar3DChart>
      <c:catAx>
        <c:axId val="284974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4973120"/>
        <c:crosses val="autoZero"/>
        <c:auto val="1"/>
        <c:lblAlgn val="ctr"/>
        <c:lblOffset val="100"/>
        <c:noMultiLvlLbl val="0"/>
      </c:catAx>
      <c:valAx>
        <c:axId val="284973120"/>
        <c:scaling>
          <c:orientation val="minMax"/>
          <c:max val="30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4974296"/>
        <c:crosses val="autoZero"/>
        <c:crossBetween val="between"/>
        <c:majorUnit val="300"/>
        <c:min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2DA2BF"/>
                </a:solidFill>
                <a:round/>
              </a:ln>
              <a:effectLst>
                <a:outerShdw blurRad="50800" dist="38100" dir="2700000" algn="tl" rotWithShape="0">
                  <a:srgbClr val="2DA2BF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20 лет</c:v>
                </c:pt>
                <c:pt idx="1">
                  <c:v>От 21 до 35 лет</c:v>
                </c:pt>
                <c:pt idx="2">
                  <c:v>От 36 до 50 лет</c:v>
                </c:pt>
                <c:pt idx="3">
                  <c:v>Старше 51 года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0.08</c:v>
                </c:pt>
                <c:pt idx="1">
                  <c:v>0.27</c:v>
                </c:pt>
                <c:pt idx="2">
                  <c:v>0.31</c:v>
                </c:pt>
                <c:pt idx="3">
                  <c:v>0.34</c:v>
                </c:pt>
              </c:numCache>
            </c:numRef>
          </c:val>
        </c:ser>
        <c:dLbls>
          <c:dLblPos val="in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471288644543829E-3"/>
          <c:w val="0.49690042155809849"/>
          <c:h val="0.9985287113554561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Вакцинация</c:v>
                </c:pt>
                <c:pt idx="1">
                  <c:v>Отбор проб</c:v>
                </c:pt>
                <c:pt idx="2">
                  <c:v>Диагностические мероприятия</c:v>
                </c:pt>
                <c:pt idx="3">
                  <c:v>Проведение обследований</c:v>
                </c:pt>
                <c:pt idx="4">
                  <c:v>Проведение мероприятий (дезинфекция,дезинсекция)</c:v>
                </c:pt>
                <c:pt idx="5">
                  <c:v>Лабораторные исследования</c:v>
                </c:pt>
                <c:pt idx="6">
                  <c:v>Оформление документации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0.54</c:v>
                </c:pt>
                <c:pt idx="1">
                  <c:v>0.38</c:v>
                </c:pt>
                <c:pt idx="2">
                  <c:v>0.38</c:v>
                </c:pt>
                <c:pt idx="3">
                  <c:v>0.41</c:v>
                </c:pt>
                <c:pt idx="4">
                  <c:v>0.16</c:v>
                </c:pt>
                <c:pt idx="5">
                  <c:v>0.31</c:v>
                </c:pt>
                <c:pt idx="6">
                  <c:v>0.67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284978608"/>
        <c:axId val="284975080"/>
        <c:axId val="0"/>
      </c:bar3DChart>
      <c:catAx>
        <c:axId val="28497860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4975080"/>
        <c:crossesAt val="0"/>
        <c:auto val="1"/>
        <c:lblAlgn val="ctr"/>
        <c:lblOffset val="100"/>
        <c:noMultiLvlLbl val="0"/>
      </c:catAx>
      <c:valAx>
        <c:axId val="284975080"/>
        <c:scaling>
          <c:logBase val="10"/>
          <c:orientation val="maxMin"/>
          <c:max val="100"/>
        </c:scaling>
        <c:delete val="1"/>
        <c:axPos val="b"/>
        <c:numFmt formatCode="General" sourceLinked="0"/>
        <c:majorTickMark val="none"/>
        <c:minorTickMark val="none"/>
        <c:tickLblPos val="low"/>
        <c:crossAx val="284978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2DA2BF"/>
                </a:solidFill>
                <a:round/>
              </a:ln>
              <a:effectLst>
                <a:outerShdw blurRad="50800" dist="38100" dir="2700000" algn="tl" rotWithShape="0">
                  <a:srgbClr val="2DA2BF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20 лет</c:v>
                </c:pt>
                <c:pt idx="1">
                  <c:v>От 21 до 35 лет</c:v>
                </c:pt>
                <c:pt idx="2">
                  <c:v>От 36 до 50 лет</c:v>
                </c:pt>
                <c:pt idx="3">
                  <c:v>Старше 51 года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0.25</c:v>
                </c:pt>
                <c:pt idx="2">
                  <c:v>0.42</c:v>
                </c:pt>
                <c:pt idx="3">
                  <c:v>0.19</c:v>
                </c:pt>
              </c:numCache>
            </c:numRef>
          </c:val>
        </c:ser>
        <c:dLbls>
          <c:dLblPos val="in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471288644543829E-3"/>
          <c:w val="0.49690042155809849"/>
          <c:h val="0.9985287113554561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Вакцинация</c:v>
                </c:pt>
                <c:pt idx="1">
                  <c:v>Отбор проб</c:v>
                </c:pt>
                <c:pt idx="2">
                  <c:v>Диагностические мероприятия</c:v>
                </c:pt>
                <c:pt idx="3">
                  <c:v>Проведение обследований</c:v>
                </c:pt>
                <c:pt idx="4">
                  <c:v>Проведение мероприятий (дезинфекция,дезинсекция)</c:v>
                </c:pt>
                <c:pt idx="5">
                  <c:v>Лабораторные исследования</c:v>
                </c:pt>
                <c:pt idx="6">
                  <c:v>Оформление документации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0.52</c:v>
                </c:pt>
                <c:pt idx="1">
                  <c:v>0.73</c:v>
                </c:pt>
                <c:pt idx="2">
                  <c:v>0.61</c:v>
                </c:pt>
                <c:pt idx="3">
                  <c:v>0.02</c:v>
                </c:pt>
                <c:pt idx="4">
                  <c:v>0.02</c:v>
                </c:pt>
                <c:pt idx="5">
                  <c:v>0.02</c:v>
                </c:pt>
                <c:pt idx="6">
                  <c:v>0.02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290694624"/>
        <c:axId val="291509624"/>
        <c:axId val="0"/>
      </c:bar3DChart>
      <c:catAx>
        <c:axId val="290694624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1509624"/>
        <c:crossesAt val="0"/>
        <c:auto val="1"/>
        <c:lblAlgn val="ctr"/>
        <c:lblOffset val="100"/>
        <c:noMultiLvlLbl val="0"/>
      </c:catAx>
      <c:valAx>
        <c:axId val="291509624"/>
        <c:scaling>
          <c:logBase val="10"/>
          <c:orientation val="maxMin"/>
          <c:max val="100"/>
        </c:scaling>
        <c:delete val="1"/>
        <c:axPos val="b"/>
        <c:numFmt formatCode="General" sourceLinked="0"/>
        <c:majorTickMark val="none"/>
        <c:minorTickMark val="none"/>
        <c:tickLblPos val="low"/>
        <c:crossAx val="290694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2DA2BF"/>
                </a:solidFill>
                <a:round/>
              </a:ln>
              <a:effectLst>
                <a:outerShdw blurRad="50800" dist="38100" dir="2700000" algn="tl" rotWithShape="0">
                  <a:srgbClr val="2DA2BF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20 лет</c:v>
                </c:pt>
                <c:pt idx="1">
                  <c:v>От 21 до 35 лет</c:v>
                </c:pt>
                <c:pt idx="2">
                  <c:v>От 36 до 50 лет</c:v>
                </c:pt>
                <c:pt idx="3">
                  <c:v>Старше 51 года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0.08</c:v>
                </c:pt>
                <c:pt idx="1">
                  <c:v>0.2</c:v>
                </c:pt>
                <c:pt idx="2">
                  <c:v>0.43</c:v>
                </c:pt>
                <c:pt idx="3">
                  <c:v>0.27</c:v>
                </c:pt>
              </c:numCache>
            </c:numRef>
          </c:val>
        </c:ser>
        <c:dLbls>
          <c:dLblPos val="in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D8C576-3A88-435F-B270-E65CFEF8D28F}" type="doc">
      <dgm:prSet loTypeId="urn:microsoft.com/office/officeart/2005/8/layout/b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07D18-A1E8-4E36-8282-4198CBCA634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3E3A3-1049-4599-A21B-FA67BD150778}" type="parTrans" cxnId="{544F6975-B63C-486E-B1CD-CEA1C2B3209E}">
      <dgm:prSet/>
      <dgm:spPr/>
      <dgm:t>
        <a:bodyPr/>
        <a:lstStyle/>
        <a:p>
          <a:endParaRPr lang="ru-RU"/>
        </a:p>
      </dgm:t>
    </dgm:pt>
    <dgm:pt modelId="{ACBADE74-36D7-4FAA-832C-86FF01FEBEF3}" type="sibTrans" cxnId="{544F6975-B63C-486E-B1CD-CEA1C2B3209E}">
      <dgm:prSet/>
      <dgm:spPr/>
      <dgm:t>
        <a:bodyPr/>
        <a:lstStyle/>
        <a:p>
          <a:endParaRPr lang="ru-RU"/>
        </a:p>
      </dgm:t>
    </dgm:pt>
    <dgm:pt modelId="{A251DD34-643E-436C-9525-C322F9EB63A7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91A85-089A-476E-8FCA-6B3E727F18A9}" type="parTrans" cxnId="{501D9501-6023-4BE3-9A82-C19DC3E93835}">
      <dgm:prSet/>
      <dgm:spPr/>
      <dgm:t>
        <a:bodyPr/>
        <a:lstStyle/>
        <a:p>
          <a:endParaRPr lang="ru-RU"/>
        </a:p>
      </dgm:t>
    </dgm:pt>
    <dgm:pt modelId="{5D0E2D55-7B40-4E37-8319-49A17324BAD9}" type="sibTrans" cxnId="{501D9501-6023-4BE3-9A82-C19DC3E93835}">
      <dgm:prSet/>
      <dgm:spPr/>
      <dgm:t>
        <a:bodyPr/>
        <a:lstStyle/>
        <a:p>
          <a:endParaRPr lang="ru-RU"/>
        </a:p>
      </dgm:t>
    </dgm:pt>
    <dgm:pt modelId="{1A0C431A-F969-4730-8861-2EB1C61AFF3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99%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A0EE63-5D7C-436E-9188-E686127800FC}" type="parTrans" cxnId="{8B3CCEC6-D800-42AD-BE43-596D57CC99FE}">
      <dgm:prSet/>
      <dgm:spPr/>
      <dgm:t>
        <a:bodyPr/>
        <a:lstStyle/>
        <a:p>
          <a:endParaRPr lang="ru-RU"/>
        </a:p>
      </dgm:t>
    </dgm:pt>
    <dgm:pt modelId="{3259A4A3-E272-47F9-8672-95169BBF3081}" type="sibTrans" cxnId="{8B3CCEC6-D800-42AD-BE43-596D57CC99FE}">
      <dgm:prSet/>
      <dgm:spPr/>
      <dgm:t>
        <a:bodyPr/>
        <a:lstStyle/>
        <a:p>
          <a:endParaRPr lang="ru-RU"/>
        </a:p>
      </dgm:t>
    </dgm:pt>
    <dgm:pt modelId="{F91CB29C-2C64-459F-9E51-5194E9EDF618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12% опрошенных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DB505D-6044-4954-84E4-09A37074F437}" type="parTrans" cxnId="{C9C94279-AB7E-467D-9BE4-3AD2C6E6672C}">
      <dgm:prSet/>
      <dgm:spPr/>
      <dgm:t>
        <a:bodyPr/>
        <a:lstStyle/>
        <a:p>
          <a:endParaRPr lang="ru-RU"/>
        </a:p>
      </dgm:t>
    </dgm:pt>
    <dgm:pt modelId="{9AE0DECF-28ED-4AD1-ABE7-FA098B4896B8}" type="sibTrans" cxnId="{C9C94279-AB7E-467D-9BE4-3AD2C6E6672C}">
      <dgm:prSet/>
      <dgm:spPr/>
      <dgm:t>
        <a:bodyPr/>
        <a:lstStyle/>
        <a:p>
          <a:endParaRPr lang="ru-RU"/>
        </a:p>
      </dgm:t>
    </dgm:pt>
    <dgm:pt modelId="{7BD5C02E-8F66-46AB-B702-F5D1AFF67814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C6A54B-433E-4828-9A02-83D4763E660F}" type="parTrans" cxnId="{24EEA1EB-48AE-4DA8-8599-0B23588E8F16}">
      <dgm:prSet/>
      <dgm:spPr/>
      <dgm:t>
        <a:bodyPr/>
        <a:lstStyle/>
        <a:p>
          <a:endParaRPr lang="ru-RU"/>
        </a:p>
      </dgm:t>
    </dgm:pt>
    <dgm:pt modelId="{FFB471F9-B0E0-4EC3-AB1E-40C751260005}" type="sibTrans" cxnId="{24EEA1EB-48AE-4DA8-8599-0B23588E8F16}">
      <dgm:prSet/>
      <dgm:spPr/>
      <dgm:t>
        <a:bodyPr/>
        <a:lstStyle/>
        <a:p>
          <a:endParaRPr lang="ru-RU"/>
        </a:p>
      </dgm:t>
    </dgm:pt>
    <dgm:pt modelId="{CE49D0F3-E2BC-4B69-BC4B-4A8C099E5DCD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предложил другие услуги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B6DD1-4AB7-4173-A850-1A04680A0235}" type="parTrans" cxnId="{814E414B-947F-4503-88C1-26D6EC3A1174}">
      <dgm:prSet/>
      <dgm:spPr/>
      <dgm:t>
        <a:bodyPr/>
        <a:lstStyle/>
        <a:p>
          <a:endParaRPr lang="ru-RU"/>
        </a:p>
      </dgm:t>
    </dgm:pt>
    <dgm:pt modelId="{144A2057-FA0C-4F27-9EBF-842B821632F9}" type="sibTrans" cxnId="{814E414B-947F-4503-88C1-26D6EC3A1174}">
      <dgm:prSet/>
      <dgm:spPr/>
      <dgm:t>
        <a:bodyPr/>
        <a:lstStyle/>
        <a:p>
          <a:endParaRPr lang="ru-RU"/>
        </a:p>
      </dgm:t>
    </dgm:pt>
    <dgm:pt modelId="{6FE7BBC4-70E4-487F-9C9D-8718FF91C87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D445B-903C-4454-949D-FE321A0B9936}" type="parTrans" cxnId="{21A2A6AE-AE6B-4808-A21D-ED1033FEF3F9}">
      <dgm:prSet/>
      <dgm:spPr/>
      <dgm:t>
        <a:bodyPr/>
        <a:lstStyle/>
        <a:p>
          <a:endParaRPr lang="ru-RU"/>
        </a:p>
      </dgm:t>
    </dgm:pt>
    <dgm:pt modelId="{5D499BC6-456F-4B98-85EE-F1FCF4245416}" type="sibTrans" cxnId="{21A2A6AE-AE6B-4808-A21D-ED1033FEF3F9}">
      <dgm:prSet/>
      <dgm:spPr/>
      <dgm:t>
        <a:bodyPr/>
        <a:lstStyle/>
        <a:p>
          <a:endParaRPr lang="ru-RU"/>
        </a:p>
      </dgm:t>
    </dgm:pt>
    <dgm:pt modelId="{22B3FF02-4BB8-4E72-856A-107140DF7F1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0C456-991E-4731-8524-45E70CE89B77}" type="parTrans" cxnId="{303B01AC-18DD-4078-B24F-472B5E09038E}">
      <dgm:prSet/>
      <dgm:spPr/>
      <dgm:t>
        <a:bodyPr/>
        <a:lstStyle/>
        <a:p>
          <a:endParaRPr lang="ru-RU"/>
        </a:p>
      </dgm:t>
    </dgm:pt>
    <dgm:pt modelId="{6CF54E54-5020-4767-9B08-EEE1B5B90117}" type="sibTrans" cxnId="{303B01AC-18DD-4078-B24F-472B5E09038E}">
      <dgm:prSet/>
      <dgm:spPr/>
      <dgm:t>
        <a:bodyPr/>
        <a:lstStyle/>
        <a:p>
          <a:endParaRPr lang="ru-RU"/>
        </a:p>
      </dgm:t>
    </dgm:pt>
    <dgm:pt modelId="{A19A8D0F-72EF-4712-86A0-68FAE7B6AD1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84718-2050-4627-A375-70B96546CD0E}" type="parTrans" cxnId="{0F39B553-1789-4132-AF49-68B6D43632D1}">
      <dgm:prSet/>
      <dgm:spPr/>
      <dgm:t>
        <a:bodyPr/>
        <a:lstStyle/>
        <a:p>
          <a:endParaRPr lang="ru-RU"/>
        </a:p>
      </dgm:t>
    </dgm:pt>
    <dgm:pt modelId="{BB0147F8-E60B-480D-A59F-A14EDEEF1FA4}" type="sibTrans" cxnId="{0F39B553-1789-4132-AF49-68B6D43632D1}">
      <dgm:prSet/>
      <dgm:spPr/>
      <dgm:t>
        <a:bodyPr/>
        <a:lstStyle/>
        <a:p>
          <a:endParaRPr lang="ru-RU"/>
        </a:p>
      </dgm:t>
    </dgm:pt>
    <dgm:pt modelId="{4A39BA4B-0997-4437-8297-A15BACCEC12A}" type="pres">
      <dgm:prSet presAssocID="{E6D8C576-3A88-435F-B270-E65CFEF8D28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43EF0D9-52DD-4226-8FAF-AAE454DCF876}" type="pres">
      <dgm:prSet presAssocID="{C9A07D18-A1E8-4E36-8282-4198CBCA6340}" presName="compNode" presStyleCnt="0"/>
      <dgm:spPr/>
    </dgm:pt>
    <dgm:pt modelId="{58E55B40-FDCC-4672-BB0A-C1BFB863B056}" type="pres">
      <dgm:prSet presAssocID="{C9A07D18-A1E8-4E36-8282-4198CBCA6340}" presName="dummyConnPt" presStyleCnt="0"/>
      <dgm:spPr/>
    </dgm:pt>
    <dgm:pt modelId="{DBE7A1F5-013C-43CB-BAC8-76C0B3F64D66}" type="pres">
      <dgm:prSet presAssocID="{C9A07D18-A1E8-4E36-8282-4198CBCA634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C5C92-7E0E-43AA-87B8-AFEB69346CAB}" type="pres">
      <dgm:prSet presAssocID="{ACBADE74-36D7-4FAA-832C-86FF01FEBEF3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46D4CBA-82E4-49AB-863B-DEDAEC86F5F8}" type="pres">
      <dgm:prSet presAssocID="{A251DD34-643E-436C-9525-C322F9EB63A7}" presName="compNode" presStyleCnt="0"/>
      <dgm:spPr/>
    </dgm:pt>
    <dgm:pt modelId="{571B0C0E-F505-4D09-9F1A-3F3EEB111559}" type="pres">
      <dgm:prSet presAssocID="{A251DD34-643E-436C-9525-C322F9EB63A7}" presName="dummyConnPt" presStyleCnt="0"/>
      <dgm:spPr/>
    </dgm:pt>
    <dgm:pt modelId="{386131DA-51CE-4D29-AD2D-8A9CC702E5E5}" type="pres">
      <dgm:prSet presAssocID="{A251DD34-643E-436C-9525-C322F9EB63A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522D7-A509-4E3D-AEC5-9F87439796DB}" type="pres">
      <dgm:prSet presAssocID="{5D0E2D55-7B40-4E37-8319-49A17324BAD9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C50370D1-CB19-4632-A458-2C6637BD39BF}" type="pres">
      <dgm:prSet presAssocID="{1A0C431A-F969-4730-8861-2EB1C61AFF30}" presName="compNode" presStyleCnt="0"/>
      <dgm:spPr/>
    </dgm:pt>
    <dgm:pt modelId="{33F1B495-CBE8-466B-B130-0A676EA27E1A}" type="pres">
      <dgm:prSet presAssocID="{1A0C431A-F969-4730-8861-2EB1C61AFF30}" presName="dummyConnPt" presStyleCnt="0"/>
      <dgm:spPr/>
    </dgm:pt>
    <dgm:pt modelId="{C04BC362-9F66-4869-85AA-B19A67B76E5E}" type="pres">
      <dgm:prSet presAssocID="{1A0C431A-F969-4730-8861-2EB1C61AFF3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D8FBB-56ED-4EC9-B939-0D25963D3B82}" type="pres">
      <dgm:prSet presAssocID="{3259A4A3-E272-47F9-8672-95169BBF3081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F64CAF62-8E53-4A02-AE79-623F832011FB}" type="pres">
      <dgm:prSet presAssocID="{F91CB29C-2C64-459F-9E51-5194E9EDF618}" presName="compNode" presStyleCnt="0"/>
      <dgm:spPr/>
    </dgm:pt>
    <dgm:pt modelId="{641846CB-79CB-40AD-B145-0CD60094F3B9}" type="pres">
      <dgm:prSet presAssocID="{F91CB29C-2C64-459F-9E51-5194E9EDF618}" presName="dummyConnPt" presStyleCnt="0"/>
      <dgm:spPr/>
    </dgm:pt>
    <dgm:pt modelId="{2B5D3C94-48A0-44A0-85A1-E1CADC782ED3}" type="pres">
      <dgm:prSet presAssocID="{F91CB29C-2C64-459F-9E51-5194E9EDF61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62FE1-40BB-491D-8E72-C13BA9D486D1}" type="pres">
      <dgm:prSet presAssocID="{9AE0DECF-28ED-4AD1-ABE7-FA098B4896B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888852CF-241E-496D-B683-F40095A58E01}" type="pres">
      <dgm:prSet presAssocID="{7BD5C02E-8F66-46AB-B702-F5D1AFF67814}" presName="compNode" presStyleCnt="0"/>
      <dgm:spPr/>
    </dgm:pt>
    <dgm:pt modelId="{F9E34242-BFA4-49DB-BFDA-9FB303012D76}" type="pres">
      <dgm:prSet presAssocID="{7BD5C02E-8F66-46AB-B702-F5D1AFF67814}" presName="dummyConnPt" presStyleCnt="0"/>
      <dgm:spPr/>
    </dgm:pt>
    <dgm:pt modelId="{24E70729-7A0B-489C-9911-1118F500FB1D}" type="pres">
      <dgm:prSet presAssocID="{7BD5C02E-8F66-46AB-B702-F5D1AFF6781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3F723-07A5-45CD-B994-633DDC36EB3A}" type="pres">
      <dgm:prSet presAssocID="{FFB471F9-B0E0-4EC3-AB1E-40C751260005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A0D5C88A-D4ED-45B8-8F8A-4B4B2D75CFF2}" type="pres">
      <dgm:prSet presAssocID="{CE49D0F3-E2BC-4B69-BC4B-4A8C099E5DCD}" presName="compNode" presStyleCnt="0"/>
      <dgm:spPr/>
    </dgm:pt>
    <dgm:pt modelId="{A3C70849-B632-4B03-B417-161788123CA3}" type="pres">
      <dgm:prSet presAssocID="{CE49D0F3-E2BC-4B69-BC4B-4A8C099E5DCD}" presName="dummyConnPt" presStyleCnt="0"/>
      <dgm:spPr/>
    </dgm:pt>
    <dgm:pt modelId="{EA205D52-DB66-4541-8D3F-FB952A845F9C}" type="pres">
      <dgm:prSet presAssocID="{CE49D0F3-E2BC-4B69-BC4B-4A8C099E5DC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69194-46D1-4695-9436-7ACC213BAEF4}" type="pres">
      <dgm:prSet presAssocID="{144A2057-FA0C-4F27-9EBF-842B821632F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987422C1-C2F2-4E24-A767-F5C485C73A53}" type="pres">
      <dgm:prSet presAssocID="{6FE7BBC4-70E4-487F-9C9D-8718FF91C87E}" presName="compNode" presStyleCnt="0"/>
      <dgm:spPr/>
    </dgm:pt>
    <dgm:pt modelId="{6F2218E9-5B2C-4A45-86B6-35D26283AC72}" type="pres">
      <dgm:prSet presAssocID="{6FE7BBC4-70E4-487F-9C9D-8718FF91C87E}" presName="dummyConnPt" presStyleCnt="0"/>
      <dgm:spPr/>
    </dgm:pt>
    <dgm:pt modelId="{0AA987C1-E809-45BE-84FF-7A1232A6E6BA}" type="pres">
      <dgm:prSet presAssocID="{6FE7BBC4-70E4-487F-9C9D-8718FF91C87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23295-3798-4B2E-951F-7FBCA18C2F69}" type="pres">
      <dgm:prSet presAssocID="{5D499BC6-456F-4B98-85EE-F1FCF4245416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6304C84A-AE85-41B7-B4A9-57261AED44EA}" type="pres">
      <dgm:prSet presAssocID="{22B3FF02-4BB8-4E72-856A-107140DF7F1E}" presName="compNode" presStyleCnt="0"/>
      <dgm:spPr/>
    </dgm:pt>
    <dgm:pt modelId="{144E7C33-6868-41F8-AED6-9B33A822DD38}" type="pres">
      <dgm:prSet presAssocID="{22B3FF02-4BB8-4E72-856A-107140DF7F1E}" presName="dummyConnPt" presStyleCnt="0"/>
      <dgm:spPr/>
    </dgm:pt>
    <dgm:pt modelId="{E0420503-FB19-4732-989B-41DED43424B0}" type="pres">
      <dgm:prSet presAssocID="{22B3FF02-4BB8-4E72-856A-107140DF7F1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73647-7F1A-450F-B182-23283128D9BC}" type="pres">
      <dgm:prSet presAssocID="{6CF54E54-5020-4767-9B08-EEE1B5B90117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18622B14-B99A-4F0B-8D16-15B8C0FC46C0}" type="pres">
      <dgm:prSet presAssocID="{A19A8D0F-72EF-4712-86A0-68FAE7B6AD10}" presName="compNode" presStyleCnt="0"/>
      <dgm:spPr/>
    </dgm:pt>
    <dgm:pt modelId="{AC5FF1E9-8DC3-481E-97EA-1EF56D22B12E}" type="pres">
      <dgm:prSet presAssocID="{A19A8D0F-72EF-4712-86A0-68FAE7B6AD10}" presName="dummyConnPt" presStyleCnt="0"/>
      <dgm:spPr/>
    </dgm:pt>
    <dgm:pt modelId="{DFF7C555-CCF6-437F-BEDA-68F4C753653D}" type="pres">
      <dgm:prSet presAssocID="{A19A8D0F-72EF-4712-86A0-68FAE7B6AD1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9C8158-6F21-476F-AF1F-3276B804F9E0}" type="presOf" srcId="{A251DD34-643E-436C-9525-C322F9EB63A7}" destId="{386131DA-51CE-4D29-AD2D-8A9CC702E5E5}" srcOrd="0" destOrd="0" presId="urn:microsoft.com/office/officeart/2005/8/layout/bProcess4"/>
    <dgm:cxn modelId="{80F2F4B4-D34C-44B9-91BB-60C6EB804C66}" type="presOf" srcId="{144A2057-FA0C-4F27-9EBF-842B821632F9}" destId="{AC869194-46D1-4695-9436-7ACC213BAEF4}" srcOrd="0" destOrd="0" presId="urn:microsoft.com/office/officeart/2005/8/layout/bProcess4"/>
    <dgm:cxn modelId="{814E414B-947F-4503-88C1-26D6EC3A1174}" srcId="{E6D8C576-3A88-435F-B270-E65CFEF8D28F}" destId="{CE49D0F3-E2BC-4B69-BC4B-4A8C099E5DCD}" srcOrd="5" destOrd="0" parTransId="{DE5B6DD1-4AB7-4173-A850-1A04680A0235}" sibTransId="{144A2057-FA0C-4F27-9EBF-842B821632F9}"/>
    <dgm:cxn modelId="{544F6975-B63C-486E-B1CD-CEA1C2B3209E}" srcId="{E6D8C576-3A88-435F-B270-E65CFEF8D28F}" destId="{C9A07D18-A1E8-4E36-8282-4198CBCA6340}" srcOrd="0" destOrd="0" parTransId="{C983E3A3-1049-4599-A21B-FA67BD150778}" sibTransId="{ACBADE74-36D7-4FAA-832C-86FF01FEBEF3}"/>
    <dgm:cxn modelId="{4C4515F9-A968-4A41-A508-F69C3E95798D}" type="presOf" srcId="{22B3FF02-4BB8-4E72-856A-107140DF7F1E}" destId="{E0420503-FB19-4732-989B-41DED43424B0}" srcOrd="0" destOrd="0" presId="urn:microsoft.com/office/officeart/2005/8/layout/bProcess4"/>
    <dgm:cxn modelId="{24EEA1EB-48AE-4DA8-8599-0B23588E8F16}" srcId="{E6D8C576-3A88-435F-B270-E65CFEF8D28F}" destId="{7BD5C02E-8F66-46AB-B702-F5D1AFF67814}" srcOrd="4" destOrd="0" parTransId="{75C6A54B-433E-4828-9A02-83D4763E660F}" sibTransId="{FFB471F9-B0E0-4EC3-AB1E-40C751260005}"/>
    <dgm:cxn modelId="{C9C94279-AB7E-467D-9BE4-3AD2C6E6672C}" srcId="{E6D8C576-3A88-435F-B270-E65CFEF8D28F}" destId="{F91CB29C-2C64-459F-9E51-5194E9EDF618}" srcOrd="3" destOrd="0" parTransId="{46DB505D-6044-4954-84E4-09A37074F437}" sibTransId="{9AE0DECF-28ED-4AD1-ABE7-FA098B4896B8}"/>
    <dgm:cxn modelId="{2A9BAF26-5CF5-40D8-8007-BD6E5A218D62}" type="presOf" srcId="{6FE7BBC4-70E4-487F-9C9D-8718FF91C87E}" destId="{0AA987C1-E809-45BE-84FF-7A1232A6E6BA}" srcOrd="0" destOrd="0" presId="urn:microsoft.com/office/officeart/2005/8/layout/bProcess4"/>
    <dgm:cxn modelId="{834A557D-89A1-45AB-A64A-DC0C9E92B13B}" type="presOf" srcId="{F91CB29C-2C64-459F-9E51-5194E9EDF618}" destId="{2B5D3C94-48A0-44A0-85A1-E1CADC782ED3}" srcOrd="0" destOrd="0" presId="urn:microsoft.com/office/officeart/2005/8/layout/bProcess4"/>
    <dgm:cxn modelId="{0F39B553-1789-4132-AF49-68B6D43632D1}" srcId="{E6D8C576-3A88-435F-B270-E65CFEF8D28F}" destId="{A19A8D0F-72EF-4712-86A0-68FAE7B6AD10}" srcOrd="8" destOrd="0" parTransId="{F5D84718-2050-4627-A375-70B96546CD0E}" sibTransId="{BB0147F8-E60B-480D-A59F-A14EDEEF1FA4}"/>
    <dgm:cxn modelId="{E91E0E61-9316-43E2-BA94-3B1FE281BEB8}" type="presOf" srcId="{C9A07D18-A1E8-4E36-8282-4198CBCA6340}" destId="{DBE7A1F5-013C-43CB-BAC8-76C0B3F64D66}" srcOrd="0" destOrd="0" presId="urn:microsoft.com/office/officeart/2005/8/layout/bProcess4"/>
    <dgm:cxn modelId="{C847DBB1-1E83-4840-A79A-4BA903DAD4FB}" type="presOf" srcId="{FFB471F9-B0E0-4EC3-AB1E-40C751260005}" destId="{E603F723-07A5-45CD-B994-633DDC36EB3A}" srcOrd="0" destOrd="0" presId="urn:microsoft.com/office/officeart/2005/8/layout/bProcess4"/>
    <dgm:cxn modelId="{35691BF6-440C-49AD-9B1D-E366CD50049A}" type="presOf" srcId="{CE49D0F3-E2BC-4B69-BC4B-4A8C099E5DCD}" destId="{EA205D52-DB66-4541-8D3F-FB952A845F9C}" srcOrd="0" destOrd="0" presId="urn:microsoft.com/office/officeart/2005/8/layout/bProcess4"/>
    <dgm:cxn modelId="{FAE586B1-2EF4-45E6-A28B-7D0532E65C06}" type="presOf" srcId="{3259A4A3-E272-47F9-8672-95169BBF3081}" destId="{527D8FBB-56ED-4EC9-B939-0D25963D3B82}" srcOrd="0" destOrd="0" presId="urn:microsoft.com/office/officeart/2005/8/layout/bProcess4"/>
    <dgm:cxn modelId="{11BCE168-4A84-4E6D-B39C-563DB100D6A1}" type="presOf" srcId="{ACBADE74-36D7-4FAA-832C-86FF01FEBEF3}" destId="{5E3C5C92-7E0E-43AA-87B8-AFEB69346CAB}" srcOrd="0" destOrd="0" presId="urn:microsoft.com/office/officeart/2005/8/layout/bProcess4"/>
    <dgm:cxn modelId="{61C65450-E564-49AB-A292-AFBE75AE540A}" type="presOf" srcId="{7BD5C02E-8F66-46AB-B702-F5D1AFF67814}" destId="{24E70729-7A0B-489C-9911-1118F500FB1D}" srcOrd="0" destOrd="0" presId="urn:microsoft.com/office/officeart/2005/8/layout/bProcess4"/>
    <dgm:cxn modelId="{C05B8A19-712A-4376-8C3D-7B82313F111F}" type="presOf" srcId="{5D499BC6-456F-4B98-85EE-F1FCF4245416}" destId="{54523295-3798-4B2E-951F-7FBCA18C2F69}" srcOrd="0" destOrd="0" presId="urn:microsoft.com/office/officeart/2005/8/layout/bProcess4"/>
    <dgm:cxn modelId="{8B3CCEC6-D800-42AD-BE43-596D57CC99FE}" srcId="{E6D8C576-3A88-435F-B270-E65CFEF8D28F}" destId="{1A0C431A-F969-4730-8861-2EB1C61AFF30}" srcOrd="2" destOrd="0" parTransId="{C5A0EE63-5D7C-436E-9188-E686127800FC}" sibTransId="{3259A4A3-E272-47F9-8672-95169BBF3081}"/>
    <dgm:cxn modelId="{5E0C00A8-706B-4DE2-8F41-B77EE7944DBA}" type="presOf" srcId="{1A0C431A-F969-4730-8861-2EB1C61AFF30}" destId="{C04BC362-9F66-4869-85AA-B19A67B76E5E}" srcOrd="0" destOrd="0" presId="urn:microsoft.com/office/officeart/2005/8/layout/bProcess4"/>
    <dgm:cxn modelId="{BA6C401F-36BB-4FC8-8ECC-8A21DE2E1A4C}" type="presOf" srcId="{A19A8D0F-72EF-4712-86A0-68FAE7B6AD10}" destId="{DFF7C555-CCF6-437F-BEDA-68F4C753653D}" srcOrd="0" destOrd="0" presId="urn:microsoft.com/office/officeart/2005/8/layout/bProcess4"/>
    <dgm:cxn modelId="{303B01AC-18DD-4078-B24F-472B5E09038E}" srcId="{E6D8C576-3A88-435F-B270-E65CFEF8D28F}" destId="{22B3FF02-4BB8-4E72-856A-107140DF7F1E}" srcOrd="7" destOrd="0" parTransId="{6A00C456-991E-4731-8524-45E70CE89B77}" sibTransId="{6CF54E54-5020-4767-9B08-EEE1B5B90117}"/>
    <dgm:cxn modelId="{46F8CBDF-7606-42A1-8555-B506D7AF159F}" type="presOf" srcId="{9AE0DECF-28ED-4AD1-ABE7-FA098B4896B8}" destId="{D0162FE1-40BB-491D-8E72-C13BA9D486D1}" srcOrd="0" destOrd="0" presId="urn:microsoft.com/office/officeart/2005/8/layout/bProcess4"/>
    <dgm:cxn modelId="{D620DB8B-F1C1-4A20-8A7A-B17A946A39E4}" type="presOf" srcId="{E6D8C576-3A88-435F-B270-E65CFEF8D28F}" destId="{4A39BA4B-0997-4437-8297-A15BACCEC12A}" srcOrd="0" destOrd="0" presId="urn:microsoft.com/office/officeart/2005/8/layout/bProcess4"/>
    <dgm:cxn modelId="{21A2A6AE-AE6B-4808-A21D-ED1033FEF3F9}" srcId="{E6D8C576-3A88-435F-B270-E65CFEF8D28F}" destId="{6FE7BBC4-70E4-487F-9C9D-8718FF91C87E}" srcOrd="6" destOrd="0" parTransId="{356D445B-903C-4454-949D-FE321A0B9936}" sibTransId="{5D499BC6-456F-4B98-85EE-F1FCF4245416}"/>
    <dgm:cxn modelId="{D700B028-0470-4329-B5B8-FCFF0E555618}" type="presOf" srcId="{5D0E2D55-7B40-4E37-8319-49A17324BAD9}" destId="{E72522D7-A509-4E3D-AEC5-9F87439796DB}" srcOrd="0" destOrd="0" presId="urn:microsoft.com/office/officeart/2005/8/layout/bProcess4"/>
    <dgm:cxn modelId="{501D9501-6023-4BE3-9A82-C19DC3E93835}" srcId="{E6D8C576-3A88-435F-B270-E65CFEF8D28F}" destId="{A251DD34-643E-436C-9525-C322F9EB63A7}" srcOrd="1" destOrd="0" parTransId="{79A91A85-089A-476E-8FCA-6B3E727F18A9}" sibTransId="{5D0E2D55-7B40-4E37-8319-49A17324BAD9}"/>
    <dgm:cxn modelId="{A4933C68-FC32-4207-994A-2801391A45BB}" type="presOf" srcId="{6CF54E54-5020-4767-9B08-EEE1B5B90117}" destId="{D5A73647-7F1A-450F-B182-23283128D9BC}" srcOrd="0" destOrd="0" presId="urn:microsoft.com/office/officeart/2005/8/layout/bProcess4"/>
    <dgm:cxn modelId="{80DB5614-B457-4FE6-AA8D-4BEF07906CD9}" type="presParOf" srcId="{4A39BA4B-0997-4437-8297-A15BACCEC12A}" destId="{943EF0D9-52DD-4226-8FAF-AAE454DCF876}" srcOrd="0" destOrd="0" presId="urn:microsoft.com/office/officeart/2005/8/layout/bProcess4"/>
    <dgm:cxn modelId="{EC518ACB-26C4-4354-8141-4D1DD687CF91}" type="presParOf" srcId="{943EF0D9-52DD-4226-8FAF-AAE454DCF876}" destId="{58E55B40-FDCC-4672-BB0A-C1BFB863B056}" srcOrd="0" destOrd="0" presId="urn:microsoft.com/office/officeart/2005/8/layout/bProcess4"/>
    <dgm:cxn modelId="{03C1AB07-9886-46D6-988C-DDF8E9A5EC58}" type="presParOf" srcId="{943EF0D9-52DD-4226-8FAF-AAE454DCF876}" destId="{DBE7A1F5-013C-43CB-BAC8-76C0B3F64D66}" srcOrd="1" destOrd="0" presId="urn:microsoft.com/office/officeart/2005/8/layout/bProcess4"/>
    <dgm:cxn modelId="{6FDCB2DA-BC33-4DD1-B306-6EED80CAE3A0}" type="presParOf" srcId="{4A39BA4B-0997-4437-8297-A15BACCEC12A}" destId="{5E3C5C92-7E0E-43AA-87B8-AFEB69346CAB}" srcOrd="1" destOrd="0" presId="urn:microsoft.com/office/officeart/2005/8/layout/bProcess4"/>
    <dgm:cxn modelId="{54D84567-F49B-4852-9A60-E8292685A4CF}" type="presParOf" srcId="{4A39BA4B-0997-4437-8297-A15BACCEC12A}" destId="{646D4CBA-82E4-49AB-863B-DEDAEC86F5F8}" srcOrd="2" destOrd="0" presId="urn:microsoft.com/office/officeart/2005/8/layout/bProcess4"/>
    <dgm:cxn modelId="{0910023F-6232-42A1-A7AC-B033F2939F46}" type="presParOf" srcId="{646D4CBA-82E4-49AB-863B-DEDAEC86F5F8}" destId="{571B0C0E-F505-4D09-9F1A-3F3EEB111559}" srcOrd="0" destOrd="0" presId="urn:microsoft.com/office/officeart/2005/8/layout/bProcess4"/>
    <dgm:cxn modelId="{0442FD5D-592E-4DA7-ADD3-15671D77E5EA}" type="presParOf" srcId="{646D4CBA-82E4-49AB-863B-DEDAEC86F5F8}" destId="{386131DA-51CE-4D29-AD2D-8A9CC702E5E5}" srcOrd="1" destOrd="0" presId="urn:microsoft.com/office/officeart/2005/8/layout/bProcess4"/>
    <dgm:cxn modelId="{89C22F93-5B3C-4F73-BD5F-10E3650B64C7}" type="presParOf" srcId="{4A39BA4B-0997-4437-8297-A15BACCEC12A}" destId="{E72522D7-A509-4E3D-AEC5-9F87439796DB}" srcOrd="3" destOrd="0" presId="urn:microsoft.com/office/officeart/2005/8/layout/bProcess4"/>
    <dgm:cxn modelId="{AED6D9D7-6638-40B0-B23B-C689A1254880}" type="presParOf" srcId="{4A39BA4B-0997-4437-8297-A15BACCEC12A}" destId="{C50370D1-CB19-4632-A458-2C6637BD39BF}" srcOrd="4" destOrd="0" presId="urn:microsoft.com/office/officeart/2005/8/layout/bProcess4"/>
    <dgm:cxn modelId="{FFF09D4B-3503-4E72-BA2B-538A421EC97E}" type="presParOf" srcId="{C50370D1-CB19-4632-A458-2C6637BD39BF}" destId="{33F1B495-CBE8-466B-B130-0A676EA27E1A}" srcOrd="0" destOrd="0" presId="urn:microsoft.com/office/officeart/2005/8/layout/bProcess4"/>
    <dgm:cxn modelId="{73376A2A-BDAC-4E88-B17E-CC2D8AFCDA01}" type="presParOf" srcId="{C50370D1-CB19-4632-A458-2C6637BD39BF}" destId="{C04BC362-9F66-4869-85AA-B19A67B76E5E}" srcOrd="1" destOrd="0" presId="urn:microsoft.com/office/officeart/2005/8/layout/bProcess4"/>
    <dgm:cxn modelId="{E20080C8-43B0-47F3-8CD6-C7C5A086C590}" type="presParOf" srcId="{4A39BA4B-0997-4437-8297-A15BACCEC12A}" destId="{527D8FBB-56ED-4EC9-B939-0D25963D3B82}" srcOrd="5" destOrd="0" presId="urn:microsoft.com/office/officeart/2005/8/layout/bProcess4"/>
    <dgm:cxn modelId="{DA7FB279-F6F1-4325-9774-D1BE4454DCBE}" type="presParOf" srcId="{4A39BA4B-0997-4437-8297-A15BACCEC12A}" destId="{F64CAF62-8E53-4A02-AE79-623F832011FB}" srcOrd="6" destOrd="0" presId="urn:microsoft.com/office/officeart/2005/8/layout/bProcess4"/>
    <dgm:cxn modelId="{98DC201F-6EBE-450A-9D16-1AFDB3B098E1}" type="presParOf" srcId="{F64CAF62-8E53-4A02-AE79-623F832011FB}" destId="{641846CB-79CB-40AD-B145-0CD60094F3B9}" srcOrd="0" destOrd="0" presId="urn:microsoft.com/office/officeart/2005/8/layout/bProcess4"/>
    <dgm:cxn modelId="{1E316D9A-5949-4657-B487-BD9053421385}" type="presParOf" srcId="{F64CAF62-8E53-4A02-AE79-623F832011FB}" destId="{2B5D3C94-48A0-44A0-85A1-E1CADC782ED3}" srcOrd="1" destOrd="0" presId="urn:microsoft.com/office/officeart/2005/8/layout/bProcess4"/>
    <dgm:cxn modelId="{9DBC3CB2-95EA-469C-89AA-53FB8021D5B0}" type="presParOf" srcId="{4A39BA4B-0997-4437-8297-A15BACCEC12A}" destId="{D0162FE1-40BB-491D-8E72-C13BA9D486D1}" srcOrd="7" destOrd="0" presId="urn:microsoft.com/office/officeart/2005/8/layout/bProcess4"/>
    <dgm:cxn modelId="{CC0EDFD1-6F2E-4AB1-863B-B1112D02D83E}" type="presParOf" srcId="{4A39BA4B-0997-4437-8297-A15BACCEC12A}" destId="{888852CF-241E-496D-B683-F40095A58E01}" srcOrd="8" destOrd="0" presId="urn:microsoft.com/office/officeart/2005/8/layout/bProcess4"/>
    <dgm:cxn modelId="{BEA82169-C551-49CB-AD0E-8500170270C3}" type="presParOf" srcId="{888852CF-241E-496D-B683-F40095A58E01}" destId="{F9E34242-BFA4-49DB-BFDA-9FB303012D76}" srcOrd="0" destOrd="0" presId="urn:microsoft.com/office/officeart/2005/8/layout/bProcess4"/>
    <dgm:cxn modelId="{337BDC33-C511-42B2-A5A0-583A16CD23A3}" type="presParOf" srcId="{888852CF-241E-496D-B683-F40095A58E01}" destId="{24E70729-7A0B-489C-9911-1118F500FB1D}" srcOrd="1" destOrd="0" presId="urn:microsoft.com/office/officeart/2005/8/layout/bProcess4"/>
    <dgm:cxn modelId="{87B4350A-3A99-48C5-B73B-B7CB688DF9EF}" type="presParOf" srcId="{4A39BA4B-0997-4437-8297-A15BACCEC12A}" destId="{E603F723-07A5-45CD-B994-633DDC36EB3A}" srcOrd="9" destOrd="0" presId="urn:microsoft.com/office/officeart/2005/8/layout/bProcess4"/>
    <dgm:cxn modelId="{BEF1C078-A736-40EA-8991-3F695EC200F3}" type="presParOf" srcId="{4A39BA4B-0997-4437-8297-A15BACCEC12A}" destId="{A0D5C88A-D4ED-45B8-8F8A-4B4B2D75CFF2}" srcOrd="10" destOrd="0" presId="urn:microsoft.com/office/officeart/2005/8/layout/bProcess4"/>
    <dgm:cxn modelId="{2AC13CBA-93A9-4275-BFE6-E2F66C2AFB15}" type="presParOf" srcId="{A0D5C88A-D4ED-45B8-8F8A-4B4B2D75CFF2}" destId="{A3C70849-B632-4B03-B417-161788123CA3}" srcOrd="0" destOrd="0" presId="urn:microsoft.com/office/officeart/2005/8/layout/bProcess4"/>
    <dgm:cxn modelId="{E185604A-7DC5-4A1E-B26A-DE9B168D7835}" type="presParOf" srcId="{A0D5C88A-D4ED-45B8-8F8A-4B4B2D75CFF2}" destId="{EA205D52-DB66-4541-8D3F-FB952A845F9C}" srcOrd="1" destOrd="0" presId="urn:microsoft.com/office/officeart/2005/8/layout/bProcess4"/>
    <dgm:cxn modelId="{F11737D3-756C-4126-9116-CB3E5BD2A3DC}" type="presParOf" srcId="{4A39BA4B-0997-4437-8297-A15BACCEC12A}" destId="{AC869194-46D1-4695-9436-7ACC213BAEF4}" srcOrd="11" destOrd="0" presId="urn:microsoft.com/office/officeart/2005/8/layout/bProcess4"/>
    <dgm:cxn modelId="{752A961F-0E2F-4830-BD6D-83DE40E6D784}" type="presParOf" srcId="{4A39BA4B-0997-4437-8297-A15BACCEC12A}" destId="{987422C1-C2F2-4E24-A767-F5C485C73A53}" srcOrd="12" destOrd="0" presId="urn:microsoft.com/office/officeart/2005/8/layout/bProcess4"/>
    <dgm:cxn modelId="{98438169-4B29-4B53-9026-E144236541EF}" type="presParOf" srcId="{987422C1-C2F2-4E24-A767-F5C485C73A53}" destId="{6F2218E9-5B2C-4A45-86B6-35D26283AC72}" srcOrd="0" destOrd="0" presId="urn:microsoft.com/office/officeart/2005/8/layout/bProcess4"/>
    <dgm:cxn modelId="{DACD69C2-5ADB-48A4-A6ED-DBE129E50623}" type="presParOf" srcId="{987422C1-C2F2-4E24-A767-F5C485C73A53}" destId="{0AA987C1-E809-45BE-84FF-7A1232A6E6BA}" srcOrd="1" destOrd="0" presId="urn:microsoft.com/office/officeart/2005/8/layout/bProcess4"/>
    <dgm:cxn modelId="{928F945E-6491-426D-B9BB-FABECED84B4C}" type="presParOf" srcId="{4A39BA4B-0997-4437-8297-A15BACCEC12A}" destId="{54523295-3798-4B2E-951F-7FBCA18C2F69}" srcOrd="13" destOrd="0" presId="urn:microsoft.com/office/officeart/2005/8/layout/bProcess4"/>
    <dgm:cxn modelId="{E4B53799-6367-4AA2-AF84-048F2C1F80BA}" type="presParOf" srcId="{4A39BA4B-0997-4437-8297-A15BACCEC12A}" destId="{6304C84A-AE85-41B7-B4A9-57261AED44EA}" srcOrd="14" destOrd="0" presId="urn:microsoft.com/office/officeart/2005/8/layout/bProcess4"/>
    <dgm:cxn modelId="{A878C55D-52CD-4A45-A207-0336D79FDA5B}" type="presParOf" srcId="{6304C84A-AE85-41B7-B4A9-57261AED44EA}" destId="{144E7C33-6868-41F8-AED6-9B33A822DD38}" srcOrd="0" destOrd="0" presId="urn:microsoft.com/office/officeart/2005/8/layout/bProcess4"/>
    <dgm:cxn modelId="{4BBA1E00-FE42-4364-8087-37B136A7EB74}" type="presParOf" srcId="{6304C84A-AE85-41B7-B4A9-57261AED44EA}" destId="{E0420503-FB19-4732-989B-41DED43424B0}" srcOrd="1" destOrd="0" presId="urn:microsoft.com/office/officeart/2005/8/layout/bProcess4"/>
    <dgm:cxn modelId="{350EF551-D272-4F53-868B-4638111A5074}" type="presParOf" srcId="{4A39BA4B-0997-4437-8297-A15BACCEC12A}" destId="{D5A73647-7F1A-450F-B182-23283128D9BC}" srcOrd="15" destOrd="0" presId="urn:microsoft.com/office/officeart/2005/8/layout/bProcess4"/>
    <dgm:cxn modelId="{96F4E532-C4E5-4DD7-9FE8-123EA5323DBE}" type="presParOf" srcId="{4A39BA4B-0997-4437-8297-A15BACCEC12A}" destId="{18622B14-B99A-4F0B-8D16-15B8C0FC46C0}" srcOrd="16" destOrd="0" presId="urn:microsoft.com/office/officeart/2005/8/layout/bProcess4"/>
    <dgm:cxn modelId="{667E8058-9D4E-4A8D-A2E7-8D7DAFD51B26}" type="presParOf" srcId="{18622B14-B99A-4F0B-8D16-15B8C0FC46C0}" destId="{AC5FF1E9-8DC3-481E-97EA-1EF56D22B12E}" srcOrd="0" destOrd="0" presId="urn:microsoft.com/office/officeart/2005/8/layout/bProcess4"/>
    <dgm:cxn modelId="{3398B93A-7BD5-4964-B87E-6EE97BFB2589}" type="presParOf" srcId="{18622B14-B99A-4F0B-8D16-15B8C0FC46C0}" destId="{DFF7C555-CCF6-437F-BEDA-68F4C753653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6D8C576-3A88-435F-B270-E65CFEF8D28F}" type="doc">
      <dgm:prSet loTypeId="urn:microsoft.com/office/officeart/2005/8/layout/b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07D18-A1E8-4E36-8282-4198CBCA634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3E3A3-1049-4599-A21B-FA67BD150778}" type="parTrans" cxnId="{544F6975-B63C-486E-B1CD-CEA1C2B3209E}">
      <dgm:prSet/>
      <dgm:spPr/>
      <dgm:t>
        <a:bodyPr/>
        <a:lstStyle/>
        <a:p>
          <a:endParaRPr lang="ru-RU"/>
        </a:p>
      </dgm:t>
    </dgm:pt>
    <dgm:pt modelId="{ACBADE74-36D7-4FAA-832C-86FF01FEBEF3}" type="sibTrans" cxnId="{544F6975-B63C-486E-B1CD-CEA1C2B3209E}">
      <dgm:prSet/>
      <dgm:spPr/>
      <dgm:t>
        <a:bodyPr/>
        <a:lstStyle/>
        <a:p>
          <a:endParaRPr lang="ru-RU"/>
        </a:p>
      </dgm:t>
    </dgm:pt>
    <dgm:pt modelId="{A251DD34-643E-436C-9525-C322F9EB63A7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91A85-089A-476E-8FCA-6B3E727F18A9}" type="parTrans" cxnId="{501D9501-6023-4BE3-9A82-C19DC3E93835}">
      <dgm:prSet/>
      <dgm:spPr/>
      <dgm:t>
        <a:bodyPr/>
        <a:lstStyle/>
        <a:p>
          <a:endParaRPr lang="ru-RU"/>
        </a:p>
      </dgm:t>
    </dgm:pt>
    <dgm:pt modelId="{5D0E2D55-7B40-4E37-8319-49A17324BAD9}" type="sibTrans" cxnId="{501D9501-6023-4BE3-9A82-C19DC3E93835}">
      <dgm:prSet/>
      <dgm:spPr/>
      <dgm:t>
        <a:bodyPr/>
        <a:lstStyle/>
        <a:p>
          <a:endParaRPr lang="ru-RU"/>
        </a:p>
      </dgm:t>
    </dgm:pt>
    <dgm:pt modelId="{1A0C431A-F969-4730-8861-2EB1C61AFF3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90%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A0EE63-5D7C-436E-9188-E686127800FC}" type="parTrans" cxnId="{8B3CCEC6-D800-42AD-BE43-596D57CC99FE}">
      <dgm:prSet/>
      <dgm:spPr/>
      <dgm:t>
        <a:bodyPr/>
        <a:lstStyle/>
        <a:p>
          <a:endParaRPr lang="ru-RU"/>
        </a:p>
      </dgm:t>
    </dgm:pt>
    <dgm:pt modelId="{3259A4A3-E272-47F9-8672-95169BBF3081}" type="sibTrans" cxnId="{8B3CCEC6-D800-42AD-BE43-596D57CC99FE}">
      <dgm:prSet/>
      <dgm:spPr/>
      <dgm:t>
        <a:bodyPr/>
        <a:lstStyle/>
        <a:p>
          <a:endParaRPr lang="ru-RU"/>
        </a:p>
      </dgm:t>
    </dgm:pt>
    <dgm:pt modelId="{F91CB29C-2C64-459F-9E51-5194E9EDF618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10% опрошенных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DB505D-6044-4954-84E4-09A37074F437}" type="parTrans" cxnId="{C9C94279-AB7E-467D-9BE4-3AD2C6E6672C}">
      <dgm:prSet/>
      <dgm:spPr/>
      <dgm:t>
        <a:bodyPr/>
        <a:lstStyle/>
        <a:p>
          <a:endParaRPr lang="ru-RU"/>
        </a:p>
      </dgm:t>
    </dgm:pt>
    <dgm:pt modelId="{9AE0DECF-28ED-4AD1-ABE7-FA098B4896B8}" type="sibTrans" cxnId="{C9C94279-AB7E-467D-9BE4-3AD2C6E6672C}">
      <dgm:prSet/>
      <dgm:spPr/>
      <dgm:t>
        <a:bodyPr/>
        <a:lstStyle/>
        <a:p>
          <a:endParaRPr lang="ru-RU"/>
        </a:p>
      </dgm:t>
    </dgm:pt>
    <dgm:pt modelId="{7BD5C02E-8F66-46AB-B702-F5D1AFF67814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C6A54B-433E-4828-9A02-83D4763E660F}" type="parTrans" cxnId="{24EEA1EB-48AE-4DA8-8599-0B23588E8F16}">
      <dgm:prSet/>
      <dgm:spPr/>
      <dgm:t>
        <a:bodyPr/>
        <a:lstStyle/>
        <a:p>
          <a:endParaRPr lang="ru-RU"/>
        </a:p>
      </dgm:t>
    </dgm:pt>
    <dgm:pt modelId="{FFB471F9-B0E0-4EC3-AB1E-40C751260005}" type="sibTrans" cxnId="{24EEA1EB-48AE-4DA8-8599-0B23588E8F16}">
      <dgm:prSet/>
      <dgm:spPr/>
      <dgm:t>
        <a:bodyPr/>
        <a:lstStyle/>
        <a:p>
          <a:endParaRPr lang="ru-RU"/>
        </a:p>
      </dgm:t>
    </dgm:pt>
    <dgm:pt modelId="{CE49D0F3-E2BC-4B69-BC4B-4A8C099E5DCD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предложил другие услуги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B6DD1-4AB7-4173-A850-1A04680A0235}" type="parTrans" cxnId="{814E414B-947F-4503-88C1-26D6EC3A1174}">
      <dgm:prSet/>
      <dgm:spPr/>
      <dgm:t>
        <a:bodyPr/>
        <a:lstStyle/>
        <a:p>
          <a:endParaRPr lang="ru-RU"/>
        </a:p>
      </dgm:t>
    </dgm:pt>
    <dgm:pt modelId="{144A2057-FA0C-4F27-9EBF-842B821632F9}" type="sibTrans" cxnId="{814E414B-947F-4503-88C1-26D6EC3A1174}">
      <dgm:prSet/>
      <dgm:spPr/>
      <dgm:t>
        <a:bodyPr/>
        <a:lstStyle/>
        <a:p>
          <a:endParaRPr lang="ru-RU"/>
        </a:p>
      </dgm:t>
    </dgm:pt>
    <dgm:pt modelId="{6FE7BBC4-70E4-487F-9C9D-8718FF91C87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D445B-903C-4454-949D-FE321A0B9936}" type="parTrans" cxnId="{21A2A6AE-AE6B-4808-A21D-ED1033FEF3F9}">
      <dgm:prSet/>
      <dgm:spPr/>
      <dgm:t>
        <a:bodyPr/>
        <a:lstStyle/>
        <a:p>
          <a:endParaRPr lang="ru-RU"/>
        </a:p>
      </dgm:t>
    </dgm:pt>
    <dgm:pt modelId="{5D499BC6-456F-4B98-85EE-F1FCF4245416}" type="sibTrans" cxnId="{21A2A6AE-AE6B-4808-A21D-ED1033FEF3F9}">
      <dgm:prSet/>
      <dgm:spPr/>
      <dgm:t>
        <a:bodyPr/>
        <a:lstStyle/>
        <a:p>
          <a:endParaRPr lang="ru-RU"/>
        </a:p>
      </dgm:t>
    </dgm:pt>
    <dgm:pt modelId="{22B3FF02-4BB8-4E72-856A-107140DF7F1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0C456-991E-4731-8524-45E70CE89B77}" type="parTrans" cxnId="{303B01AC-18DD-4078-B24F-472B5E09038E}">
      <dgm:prSet/>
      <dgm:spPr/>
      <dgm:t>
        <a:bodyPr/>
        <a:lstStyle/>
        <a:p>
          <a:endParaRPr lang="ru-RU"/>
        </a:p>
      </dgm:t>
    </dgm:pt>
    <dgm:pt modelId="{6CF54E54-5020-4767-9B08-EEE1B5B90117}" type="sibTrans" cxnId="{303B01AC-18DD-4078-B24F-472B5E09038E}">
      <dgm:prSet/>
      <dgm:spPr/>
      <dgm:t>
        <a:bodyPr/>
        <a:lstStyle/>
        <a:p>
          <a:endParaRPr lang="ru-RU"/>
        </a:p>
      </dgm:t>
    </dgm:pt>
    <dgm:pt modelId="{A19A8D0F-72EF-4712-86A0-68FAE7B6AD1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84718-2050-4627-A375-70B96546CD0E}" type="parTrans" cxnId="{0F39B553-1789-4132-AF49-68B6D43632D1}">
      <dgm:prSet/>
      <dgm:spPr/>
      <dgm:t>
        <a:bodyPr/>
        <a:lstStyle/>
        <a:p>
          <a:endParaRPr lang="ru-RU"/>
        </a:p>
      </dgm:t>
    </dgm:pt>
    <dgm:pt modelId="{BB0147F8-E60B-480D-A59F-A14EDEEF1FA4}" type="sibTrans" cxnId="{0F39B553-1789-4132-AF49-68B6D43632D1}">
      <dgm:prSet/>
      <dgm:spPr/>
      <dgm:t>
        <a:bodyPr/>
        <a:lstStyle/>
        <a:p>
          <a:endParaRPr lang="ru-RU"/>
        </a:p>
      </dgm:t>
    </dgm:pt>
    <dgm:pt modelId="{4A39BA4B-0997-4437-8297-A15BACCEC12A}" type="pres">
      <dgm:prSet presAssocID="{E6D8C576-3A88-435F-B270-E65CFEF8D28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43EF0D9-52DD-4226-8FAF-AAE454DCF876}" type="pres">
      <dgm:prSet presAssocID="{C9A07D18-A1E8-4E36-8282-4198CBCA6340}" presName="compNode" presStyleCnt="0"/>
      <dgm:spPr/>
    </dgm:pt>
    <dgm:pt modelId="{58E55B40-FDCC-4672-BB0A-C1BFB863B056}" type="pres">
      <dgm:prSet presAssocID="{C9A07D18-A1E8-4E36-8282-4198CBCA6340}" presName="dummyConnPt" presStyleCnt="0"/>
      <dgm:spPr/>
    </dgm:pt>
    <dgm:pt modelId="{DBE7A1F5-013C-43CB-BAC8-76C0B3F64D66}" type="pres">
      <dgm:prSet presAssocID="{C9A07D18-A1E8-4E36-8282-4198CBCA634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C5C92-7E0E-43AA-87B8-AFEB69346CAB}" type="pres">
      <dgm:prSet presAssocID="{ACBADE74-36D7-4FAA-832C-86FF01FEBEF3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46D4CBA-82E4-49AB-863B-DEDAEC86F5F8}" type="pres">
      <dgm:prSet presAssocID="{A251DD34-643E-436C-9525-C322F9EB63A7}" presName="compNode" presStyleCnt="0"/>
      <dgm:spPr/>
    </dgm:pt>
    <dgm:pt modelId="{571B0C0E-F505-4D09-9F1A-3F3EEB111559}" type="pres">
      <dgm:prSet presAssocID="{A251DD34-643E-436C-9525-C322F9EB63A7}" presName="dummyConnPt" presStyleCnt="0"/>
      <dgm:spPr/>
    </dgm:pt>
    <dgm:pt modelId="{386131DA-51CE-4D29-AD2D-8A9CC702E5E5}" type="pres">
      <dgm:prSet presAssocID="{A251DD34-643E-436C-9525-C322F9EB63A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522D7-A509-4E3D-AEC5-9F87439796DB}" type="pres">
      <dgm:prSet presAssocID="{5D0E2D55-7B40-4E37-8319-49A17324BAD9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C50370D1-CB19-4632-A458-2C6637BD39BF}" type="pres">
      <dgm:prSet presAssocID="{1A0C431A-F969-4730-8861-2EB1C61AFF30}" presName="compNode" presStyleCnt="0"/>
      <dgm:spPr/>
    </dgm:pt>
    <dgm:pt modelId="{33F1B495-CBE8-466B-B130-0A676EA27E1A}" type="pres">
      <dgm:prSet presAssocID="{1A0C431A-F969-4730-8861-2EB1C61AFF30}" presName="dummyConnPt" presStyleCnt="0"/>
      <dgm:spPr/>
    </dgm:pt>
    <dgm:pt modelId="{C04BC362-9F66-4869-85AA-B19A67B76E5E}" type="pres">
      <dgm:prSet presAssocID="{1A0C431A-F969-4730-8861-2EB1C61AFF3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D8FBB-56ED-4EC9-B939-0D25963D3B82}" type="pres">
      <dgm:prSet presAssocID="{3259A4A3-E272-47F9-8672-95169BBF3081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F64CAF62-8E53-4A02-AE79-623F832011FB}" type="pres">
      <dgm:prSet presAssocID="{F91CB29C-2C64-459F-9E51-5194E9EDF618}" presName="compNode" presStyleCnt="0"/>
      <dgm:spPr/>
    </dgm:pt>
    <dgm:pt modelId="{641846CB-79CB-40AD-B145-0CD60094F3B9}" type="pres">
      <dgm:prSet presAssocID="{F91CB29C-2C64-459F-9E51-5194E9EDF618}" presName="dummyConnPt" presStyleCnt="0"/>
      <dgm:spPr/>
    </dgm:pt>
    <dgm:pt modelId="{2B5D3C94-48A0-44A0-85A1-E1CADC782ED3}" type="pres">
      <dgm:prSet presAssocID="{F91CB29C-2C64-459F-9E51-5194E9EDF61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62FE1-40BB-491D-8E72-C13BA9D486D1}" type="pres">
      <dgm:prSet presAssocID="{9AE0DECF-28ED-4AD1-ABE7-FA098B4896B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888852CF-241E-496D-B683-F40095A58E01}" type="pres">
      <dgm:prSet presAssocID="{7BD5C02E-8F66-46AB-B702-F5D1AFF67814}" presName="compNode" presStyleCnt="0"/>
      <dgm:spPr/>
    </dgm:pt>
    <dgm:pt modelId="{F9E34242-BFA4-49DB-BFDA-9FB303012D76}" type="pres">
      <dgm:prSet presAssocID="{7BD5C02E-8F66-46AB-B702-F5D1AFF67814}" presName="dummyConnPt" presStyleCnt="0"/>
      <dgm:spPr/>
    </dgm:pt>
    <dgm:pt modelId="{24E70729-7A0B-489C-9911-1118F500FB1D}" type="pres">
      <dgm:prSet presAssocID="{7BD5C02E-8F66-46AB-B702-F5D1AFF6781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3F723-07A5-45CD-B994-633DDC36EB3A}" type="pres">
      <dgm:prSet presAssocID="{FFB471F9-B0E0-4EC3-AB1E-40C751260005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A0D5C88A-D4ED-45B8-8F8A-4B4B2D75CFF2}" type="pres">
      <dgm:prSet presAssocID="{CE49D0F3-E2BC-4B69-BC4B-4A8C099E5DCD}" presName="compNode" presStyleCnt="0"/>
      <dgm:spPr/>
    </dgm:pt>
    <dgm:pt modelId="{A3C70849-B632-4B03-B417-161788123CA3}" type="pres">
      <dgm:prSet presAssocID="{CE49D0F3-E2BC-4B69-BC4B-4A8C099E5DCD}" presName="dummyConnPt" presStyleCnt="0"/>
      <dgm:spPr/>
    </dgm:pt>
    <dgm:pt modelId="{EA205D52-DB66-4541-8D3F-FB952A845F9C}" type="pres">
      <dgm:prSet presAssocID="{CE49D0F3-E2BC-4B69-BC4B-4A8C099E5DC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69194-46D1-4695-9436-7ACC213BAEF4}" type="pres">
      <dgm:prSet presAssocID="{144A2057-FA0C-4F27-9EBF-842B821632F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987422C1-C2F2-4E24-A767-F5C485C73A53}" type="pres">
      <dgm:prSet presAssocID="{6FE7BBC4-70E4-487F-9C9D-8718FF91C87E}" presName="compNode" presStyleCnt="0"/>
      <dgm:spPr/>
    </dgm:pt>
    <dgm:pt modelId="{6F2218E9-5B2C-4A45-86B6-35D26283AC72}" type="pres">
      <dgm:prSet presAssocID="{6FE7BBC4-70E4-487F-9C9D-8718FF91C87E}" presName="dummyConnPt" presStyleCnt="0"/>
      <dgm:spPr/>
    </dgm:pt>
    <dgm:pt modelId="{0AA987C1-E809-45BE-84FF-7A1232A6E6BA}" type="pres">
      <dgm:prSet presAssocID="{6FE7BBC4-70E4-487F-9C9D-8718FF91C87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23295-3798-4B2E-951F-7FBCA18C2F69}" type="pres">
      <dgm:prSet presAssocID="{5D499BC6-456F-4B98-85EE-F1FCF4245416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6304C84A-AE85-41B7-B4A9-57261AED44EA}" type="pres">
      <dgm:prSet presAssocID="{22B3FF02-4BB8-4E72-856A-107140DF7F1E}" presName="compNode" presStyleCnt="0"/>
      <dgm:spPr/>
    </dgm:pt>
    <dgm:pt modelId="{144E7C33-6868-41F8-AED6-9B33A822DD38}" type="pres">
      <dgm:prSet presAssocID="{22B3FF02-4BB8-4E72-856A-107140DF7F1E}" presName="dummyConnPt" presStyleCnt="0"/>
      <dgm:spPr/>
    </dgm:pt>
    <dgm:pt modelId="{E0420503-FB19-4732-989B-41DED43424B0}" type="pres">
      <dgm:prSet presAssocID="{22B3FF02-4BB8-4E72-856A-107140DF7F1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73647-7F1A-450F-B182-23283128D9BC}" type="pres">
      <dgm:prSet presAssocID="{6CF54E54-5020-4767-9B08-EEE1B5B90117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18622B14-B99A-4F0B-8D16-15B8C0FC46C0}" type="pres">
      <dgm:prSet presAssocID="{A19A8D0F-72EF-4712-86A0-68FAE7B6AD10}" presName="compNode" presStyleCnt="0"/>
      <dgm:spPr/>
    </dgm:pt>
    <dgm:pt modelId="{AC5FF1E9-8DC3-481E-97EA-1EF56D22B12E}" type="pres">
      <dgm:prSet presAssocID="{A19A8D0F-72EF-4712-86A0-68FAE7B6AD10}" presName="dummyConnPt" presStyleCnt="0"/>
      <dgm:spPr/>
    </dgm:pt>
    <dgm:pt modelId="{DFF7C555-CCF6-437F-BEDA-68F4C753653D}" type="pres">
      <dgm:prSet presAssocID="{A19A8D0F-72EF-4712-86A0-68FAE7B6AD1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1D7319-CA7A-4F49-BAA3-597E1D03D23C}" type="presOf" srcId="{5D499BC6-456F-4B98-85EE-F1FCF4245416}" destId="{54523295-3798-4B2E-951F-7FBCA18C2F69}" srcOrd="0" destOrd="0" presId="urn:microsoft.com/office/officeart/2005/8/layout/bProcess4"/>
    <dgm:cxn modelId="{814E414B-947F-4503-88C1-26D6EC3A1174}" srcId="{E6D8C576-3A88-435F-B270-E65CFEF8D28F}" destId="{CE49D0F3-E2BC-4B69-BC4B-4A8C099E5DCD}" srcOrd="5" destOrd="0" parTransId="{DE5B6DD1-4AB7-4173-A850-1A04680A0235}" sibTransId="{144A2057-FA0C-4F27-9EBF-842B821632F9}"/>
    <dgm:cxn modelId="{CA43D3F8-DEFD-490E-97AA-7794164B5B7F}" type="presOf" srcId="{A251DD34-643E-436C-9525-C322F9EB63A7}" destId="{386131DA-51CE-4D29-AD2D-8A9CC702E5E5}" srcOrd="0" destOrd="0" presId="urn:microsoft.com/office/officeart/2005/8/layout/bProcess4"/>
    <dgm:cxn modelId="{FE964995-51F0-4E01-A553-F22B91F809C1}" type="presOf" srcId="{1A0C431A-F969-4730-8861-2EB1C61AFF30}" destId="{C04BC362-9F66-4869-85AA-B19A67B76E5E}" srcOrd="0" destOrd="0" presId="urn:microsoft.com/office/officeart/2005/8/layout/bProcess4"/>
    <dgm:cxn modelId="{C726D4FF-4228-4BA2-9073-D9C41C65E82B}" type="presOf" srcId="{9AE0DECF-28ED-4AD1-ABE7-FA098B4896B8}" destId="{D0162FE1-40BB-491D-8E72-C13BA9D486D1}" srcOrd="0" destOrd="0" presId="urn:microsoft.com/office/officeart/2005/8/layout/bProcess4"/>
    <dgm:cxn modelId="{03BA5D6D-672F-445B-9076-25CECAC33EEE}" type="presOf" srcId="{A19A8D0F-72EF-4712-86A0-68FAE7B6AD10}" destId="{DFF7C555-CCF6-437F-BEDA-68F4C753653D}" srcOrd="0" destOrd="0" presId="urn:microsoft.com/office/officeart/2005/8/layout/bProcess4"/>
    <dgm:cxn modelId="{544F6975-B63C-486E-B1CD-CEA1C2B3209E}" srcId="{E6D8C576-3A88-435F-B270-E65CFEF8D28F}" destId="{C9A07D18-A1E8-4E36-8282-4198CBCA6340}" srcOrd="0" destOrd="0" parTransId="{C983E3A3-1049-4599-A21B-FA67BD150778}" sibTransId="{ACBADE74-36D7-4FAA-832C-86FF01FEBEF3}"/>
    <dgm:cxn modelId="{99D0DD2D-F971-443C-916A-F4AEE6B948D2}" type="presOf" srcId="{22B3FF02-4BB8-4E72-856A-107140DF7F1E}" destId="{E0420503-FB19-4732-989B-41DED43424B0}" srcOrd="0" destOrd="0" presId="urn:microsoft.com/office/officeart/2005/8/layout/bProcess4"/>
    <dgm:cxn modelId="{24EEA1EB-48AE-4DA8-8599-0B23588E8F16}" srcId="{E6D8C576-3A88-435F-B270-E65CFEF8D28F}" destId="{7BD5C02E-8F66-46AB-B702-F5D1AFF67814}" srcOrd="4" destOrd="0" parTransId="{75C6A54B-433E-4828-9A02-83D4763E660F}" sibTransId="{FFB471F9-B0E0-4EC3-AB1E-40C751260005}"/>
    <dgm:cxn modelId="{FE2B80B0-6005-4273-A9BF-A7731CA4BE13}" type="presOf" srcId="{CE49D0F3-E2BC-4B69-BC4B-4A8C099E5DCD}" destId="{EA205D52-DB66-4541-8D3F-FB952A845F9C}" srcOrd="0" destOrd="0" presId="urn:microsoft.com/office/officeart/2005/8/layout/bProcess4"/>
    <dgm:cxn modelId="{A16AF850-44D0-4CE4-BFBC-6B65399711F0}" type="presOf" srcId="{C9A07D18-A1E8-4E36-8282-4198CBCA6340}" destId="{DBE7A1F5-013C-43CB-BAC8-76C0B3F64D66}" srcOrd="0" destOrd="0" presId="urn:microsoft.com/office/officeart/2005/8/layout/bProcess4"/>
    <dgm:cxn modelId="{C9C94279-AB7E-467D-9BE4-3AD2C6E6672C}" srcId="{E6D8C576-3A88-435F-B270-E65CFEF8D28F}" destId="{F91CB29C-2C64-459F-9E51-5194E9EDF618}" srcOrd="3" destOrd="0" parTransId="{46DB505D-6044-4954-84E4-09A37074F437}" sibTransId="{9AE0DECF-28ED-4AD1-ABE7-FA098B4896B8}"/>
    <dgm:cxn modelId="{19430125-D203-4D87-9C2C-7BD6C6FF237A}" type="presOf" srcId="{7BD5C02E-8F66-46AB-B702-F5D1AFF67814}" destId="{24E70729-7A0B-489C-9911-1118F500FB1D}" srcOrd="0" destOrd="0" presId="urn:microsoft.com/office/officeart/2005/8/layout/bProcess4"/>
    <dgm:cxn modelId="{0F39B553-1789-4132-AF49-68B6D43632D1}" srcId="{E6D8C576-3A88-435F-B270-E65CFEF8D28F}" destId="{A19A8D0F-72EF-4712-86A0-68FAE7B6AD10}" srcOrd="8" destOrd="0" parTransId="{F5D84718-2050-4627-A375-70B96546CD0E}" sibTransId="{BB0147F8-E60B-480D-A59F-A14EDEEF1FA4}"/>
    <dgm:cxn modelId="{E4F03D96-B1AC-4B9D-A2FC-317D1D6C8850}" type="presOf" srcId="{5D0E2D55-7B40-4E37-8319-49A17324BAD9}" destId="{E72522D7-A509-4E3D-AEC5-9F87439796DB}" srcOrd="0" destOrd="0" presId="urn:microsoft.com/office/officeart/2005/8/layout/bProcess4"/>
    <dgm:cxn modelId="{E2B8CA7F-E04B-40BA-9FAA-B19CB3300A69}" type="presOf" srcId="{6CF54E54-5020-4767-9B08-EEE1B5B90117}" destId="{D5A73647-7F1A-450F-B182-23283128D9BC}" srcOrd="0" destOrd="0" presId="urn:microsoft.com/office/officeart/2005/8/layout/bProcess4"/>
    <dgm:cxn modelId="{C85A4264-26B9-4FCB-A987-B8A681252005}" type="presOf" srcId="{FFB471F9-B0E0-4EC3-AB1E-40C751260005}" destId="{E603F723-07A5-45CD-B994-633DDC36EB3A}" srcOrd="0" destOrd="0" presId="urn:microsoft.com/office/officeart/2005/8/layout/bProcess4"/>
    <dgm:cxn modelId="{D322EE30-60A2-40BC-ADD5-0613817F7C7E}" type="presOf" srcId="{6FE7BBC4-70E4-487F-9C9D-8718FF91C87E}" destId="{0AA987C1-E809-45BE-84FF-7A1232A6E6BA}" srcOrd="0" destOrd="0" presId="urn:microsoft.com/office/officeart/2005/8/layout/bProcess4"/>
    <dgm:cxn modelId="{8B3CCEC6-D800-42AD-BE43-596D57CC99FE}" srcId="{E6D8C576-3A88-435F-B270-E65CFEF8D28F}" destId="{1A0C431A-F969-4730-8861-2EB1C61AFF30}" srcOrd="2" destOrd="0" parTransId="{C5A0EE63-5D7C-436E-9188-E686127800FC}" sibTransId="{3259A4A3-E272-47F9-8672-95169BBF3081}"/>
    <dgm:cxn modelId="{303B01AC-18DD-4078-B24F-472B5E09038E}" srcId="{E6D8C576-3A88-435F-B270-E65CFEF8D28F}" destId="{22B3FF02-4BB8-4E72-856A-107140DF7F1E}" srcOrd="7" destOrd="0" parTransId="{6A00C456-991E-4731-8524-45E70CE89B77}" sibTransId="{6CF54E54-5020-4767-9B08-EEE1B5B90117}"/>
    <dgm:cxn modelId="{6A3C2D1C-6FDB-4025-8832-326D6686EAD8}" type="presOf" srcId="{3259A4A3-E272-47F9-8672-95169BBF3081}" destId="{527D8FBB-56ED-4EC9-B939-0D25963D3B82}" srcOrd="0" destOrd="0" presId="urn:microsoft.com/office/officeart/2005/8/layout/bProcess4"/>
    <dgm:cxn modelId="{5EA19236-407F-42B7-A97D-1536FB49A6A8}" type="presOf" srcId="{F91CB29C-2C64-459F-9E51-5194E9EDF618}" destId="{2B5D3C94-48A0-44A0-85A1-E1CADC782ED3}" srcOrd="0" destOrd="0" presId="urn:microsoft.com/office/officeart/2005/8/layout/bProcess4"/>
    <dgm:cxn modelId="{21A2A6AE-AE6B-4808-A21D-ED1033FEF3F9}" srcId="{E6D8C576-3A88-435F-B270-E65CFEF8D28F}" destId="{6FE7BBC4-70E4-487F-9C9D-8718FF91C87E}" srcOrd="6" destOrd="0" parTransId="{356D445B-903C-4454-949D-FE321A0B9936}" sibTransId="{5D499BC6-456F-4B98-85EE-F1FCF4245416}"/>
    <dgm:cxn modelId="{869F9D25-A3E9-4AF5-B60A-7CB499AF83C1}" type="presOf" srcId="{144A2057-FA0C-4F27-9EBF-842B821632F9}" destId="{AC869194-46D1-4695-9436-7ACC213BAEF4}" srcOrd="0" destOrd="0" presId="urn:microsoft.com/office/officeart/2005/8/layout/bProcess4"/>
    <dgm:cxn modelId="{558B72AE-B2E8-4BCB-9FF1-0FB4A9351509}" type="presOf" srcId="{E6D8C576-3A88-435F-B270-E65CFEF8D28F}" destId="{4A39BA4B-0997-4437-8297-A15BACCEC12A}" srcOrd="0" destOrd="0" presId="urn:microsoft.com/office/officeart/2005/8/layout/bProcess4"/>
    <dgm:cxn modelId="{501D9501-6023-4BE3-9A82-C19DC3E93835}" srcId="{E6D8C576-3A88-435F-B270-E65CFEF8D28F}" destId="{A251DD34-643E-436C-9525-C322F9EB63A7}" srcOrd="1" destOrd="0" parTransId="{79A91A85-089A-476E-8FCA-6B3E727F18A9}" sibTransId="{5D0E2D55-7B40-4E37-8319-49A17324BAD9}"/>
    <dgm:cxn modelId="{1703CCF1-6F54-4A9D-9367-E961E8BCD606}" type="presOf" srcId="{ACBADE74-36D7-4FAA-832C-86FF01FEBEF3}" destId="{5E3C5C92-7E0E-43AA-87B8-AFEB69346CAB}" srcOrd="0" destOrd="0" presId="urn:microsoft.com/office/officeart/2005/8/layout/bProcess4"/>
    <dgm:cxn modelId="{F1D0F406-A164-441B-BD6D-F1225DE639E0}" type="presParOf" srcId="{4A39BA4B-0997-4437-8297-A15BACCEC12A}" destId="{943EF0D9-52DD-4226-8FAF-AAE454DCF876}" srcOrd="0" destOrd="0" presId="urn:microsoft.com/office/officeart/2005/8/layout/bProcess4"/>
    <dgm:cxn modelId="{AE127BE2-C643-4F66-8ABD-3C51BE913206}" type="presParOf" srcId="{943EF0D9-52DD-4226-8FAF-AAE454DCF876}" destId="{58E55B40-FDCC-4672-BB0A-C1BFB863B056}" srcOrd="0" destOrd="0" presId="urn:microsoft.com/office/officeart/2005/8/layout/bProcess4"/>
    <dgm:cxn modelId="{E588DBED-C736-4165-A47B-8BC7A93CAC59}" type="presParOf" srcId="{943EF0D9-52DD-4226-8FAF-AAE454DCF876}" destId="{DBE7A1F5-013C-43CB-BAC8-76C0B3F64D66}" srcOrd="1" destOrd="0" presId="urn:microsoft.com/office/officeart/2005/8/layout/bProcess4"/>
    <dgm:cxn modelId="{592D7467-0052-47ED-A944-8373C4AEA98F}" type="presParOf" srcId="{4A39BA4B-0997-4437-8297-A15BACCEC12A}" destId="{5E3C5C92-7E0E-43AA-87B8-AFEB69346CAB}" srcOrd="1" destOrd="0" presId="urn:microsoft.com/office/officeart/2005/8/layout/bProcess4"/>
    <dgm:cxn modelId="{E0834ED0-CD22-4D16-A276-FE9529A9FF2E}" type="presParOf" srcId="{4A39BA4B-0997-4437-8297-A15BACCEC12A}" destId="{646D4CBA-82E4-49AB-863B-DEDAEC86F5F8}" srcOrd="2" destOrd="0" presId="urn:microsoft.com/office/officeart/2005/8/layout/bProcess4"/>
    <dgm:cxn modelId="{B81A9E3F-A6E0-4F99-9894-FA37B9271461}" type="presParOf" srcId="{646D4CBA-82E4-49AB-863B-DEDAEC86F5F8}" destId="{571B0C0E-F505-4D09-9F1A-3F3EEB111559}" srcOrd="0" destOrd="0" presId="urn:microsoft.com/office/officeart/2005/8/layout/bProcess4"/>
    <dgm:cxn modelId="{7D3391EC-D286-464B-8D10-14FA21A878C6}" type="presParOf" srcId="{646D4CBA-82E4-49AB-863B-DEDAEC86F5F8}" destId="{386131DA-51CE-4D29-AD2D-8A9CC702E5E5}" srcOrd="1" destOrd="0" presId="urn:microsoft.com/office/officeart/2005/8/layout/bProcess4"/>
    <dgm:cxn modelId="{10E5BB7A-C36D-401B-B82D-6061F5CC226F}" type="presParOf" srcId="{4A39BA4B-0997-4437-8297-A15BACCEC12A}" destId="{E72522D7-A509-4E3D-AEC5-9F87439796DB}" srcOrd="3" destOrd="0" presId="urn:microsoft.com/office/officeart/2005/8/layout/bProcess4"/>
    <dgm:cxn modelId="{B6FC7D0E-3E6D-4A1C-B4FC-00D4D8BCDAFB}" type="presParOf" srcId="{4A39BA4B-0997-4437-8297-A15BACCEC12A}" destId="{C50370D1-CB19-4632-A458-2C6637BD39BF}" srcOrd="4" destOrd="0" presId="urn:microsoft.com/office/officeart/2005/8/layout/bProcess4"/>
    <dgm:cxn modelId="{16F851F5-B587-4E96-86CA-D8AF969A3FAB}" type="presParOf" srcId="{C50370D1-CB19-4632-A458-2C6637BD39BF}" destId="{33F1B495-CBE8-466B-B130-0A676EA27E1A}" srcOrd="0" destOrd="0" presId="urn:microsoft.com/office/officeart/2005/8/layout/bProcess4"/>
    <dgm:cxn modelId="{E900D598-E17B-4258-9170-AB81E96016B4}" type="presParOf" srcId="{C50370D1-CB19-4632-A458-2C6637BD39BF}" destId="{C04BC362-9F66-4869-85AA-B19A67B76E5E}" srcOrd="1" destOrd="0" presId="urn:microsoft.com/office/officeart/2005/8/layout/bProcess4"/>
    <dgm:cxn modelId="{D8528E1E-2508-495C-BDE3-4B266DD4801A}" type="presParOf" srcId="{4A39BA4B-0997-4437-8297-A15BACCEC12A}" destId="{527D8FBB-56ED-4EC9-B939-0D25963D3B82}" srcOrd="5" destOrd="0" presId="urn:microsoft.com/office/officeart/2005/8/layout/bProcess4"/>
    <dgm:cxn modelId="{B4D84BA9-0E39-4A1E-99F1-9774CF318959}" type="presParOf" srcId="{4A39BA4B-0997-4437-8297-A15BACCEC12A}" destId="{F64CAF62-8E53-4A02-AE79-623F832011FB}" srcOrd="6" destOrd="0" presId="urn:microsoft.com/office/officeart/2005/8/layout/bProcess4"/>
    <dgm:cxn modelId="{1CD8613E-9C10-4930-8D16-169D1D2F51FE}" type="presParOf" srcId="{F64CAF62-8E53-4A02-AE79-623F832011FB}" destId="{641846CB-79CB-40AD-B145-0CD60094F3B9}" srcOrd="0" destOrd="0" presId="urn:microsoft.com/office/officeart/2005/8/layout/bProcess4"/>
    <dgm:cxn modelId="{423B3583-BC3A-45C4-B317-08A368C8C017}" type="presParOf" srcId="{F64CAF62-8E53-4A02-AE79-623F832011FB}" destId="{2B5D3C94-48A0-44A0-85A1-E1CADC782ED3}" srcOrd="1" destOrd="0" presId="urn:microsoft.com/office/officeart/2005/8/layout/bProcess4"/>
    <dgm:cxn modelId="{6D215678-34E2-4E2B-884B-A461735DBCDE}" type="presParOf" srcId="{4A39BA4B-0997-4437-8297-A15BACCEC12A}" destId="{D0162FE1-40BB-491D-8E72-C13BA9D486D1}" srcOrd="7" destOrd="0" presId="urn:microsoft.com/office/officeart/2005/8/layout/bProcess4"/>
    <dgm:cxn modelId="{13CE45B3-F0D5-4439-B9FB-F774F4F2D5BB}" type="presParOf" srcId="{4A39BA4B-0997-4437-8297-A15BACCEC12A}" destId="{888852CF-241E-496D-B683-F40095A58E01}" srcOrd="8" destOrd="0" presId="urn:microsoft.com/office/officeart/2005/8/layout/bProcess4"/>
    <dgm:cxn modelId="{D03684FE-3A87-4575-8B7B-3536050D8E9B}" type="presParOf" srcId="{888852CF-241E-496D-B683-F40095A58E01}" destId="{F9E34242-BFA4-49DB-BFDA-9FB303012D76}" srcOrd="0" destOrd="0" presId="urn:microsoft.com/office/officeart/2005/8/layout/bProcess4"/>
    <dgm:cxn modelId="{FC63EAEC-A704-4E18-B124-B4B9AA3DBFAD}" type="presParOf" srcId="{888852CF-241E-496D-B683-F40095A58E01}" destId="{24E70729-7A0B-489C-9911-1118F500FB1D}" srcOrd="1" destOrd="0" presId="urn:microsoft.com/office/officeart/2005/8/layout/bProcess4"/>
    <dgm:cxn modelId="{77A9AE3E-57FA-4395-86A3-064F2EB2ECF0}" type="presParOf" srcId="{4A39BA4B-0997-4437-8297-A15BACCEC12A}" destId="{E603F723-07A5-45CD-B994-633DDC36EB3A}" srcOrd="9" destOrd="0" presId="urn:microsoft.com/office/officeart/2005/8/layout/bProcess4"/>
    <dgm:cxn modelId="{BF65C137-52B0-4AC2-8DE0-F68C75D42021}" type="presParOf" srcId="{4A39BA4B-0997-4437-8297-A15BACCEC12A}" destId="{A0D5C88A-D4ED-45B8-8F8A-4B4B2D75CFF2}" srcOrd="10" destOrd="0" presId="urn:microsoft.com/office/officeart/2005/8/layout/bProcess4"/>
    <dgm:cxn modelId="{DDB0D857-3B66-4838-9C4D-281E7D03ECFA}" type="presParOf" srcId="{A0D5C88A-D4ED-45B8-8F8A-4B4B2D75CFF2}" destId="{A3C70849-B632-4B03-B417-161788123CA3}" srcOrd="0" destOrd="0" presId="urn:microsoft.com/office/officeart/2005/8/layout/bProcess4"/>
    <dgm:cxn modelId="{E7E804F3-A436-415E-B1B9-15B9DF301AA0}" type="presParOf" srcId="{A0D5C88A-D4ED-45B8-8F8A-4B4B2D75CFF2}" destId="{EA205D52-DB66-4541-8D3F-FB952A845F9C}" srcOrd="1" destOrd="0" presId="urn:microsoft.com/office/officeart/2005/8/layout/bProcess4"/>
    <dgm:cxn modelId="{E6CD7ED5-A826-4858-AE3F-EBF8ED9067D4}" type="presParOf" srcId="{4A39BA4B-0997-4437-8297-A15BACCEC12A}" destId="{AC869194-46D1-4695-9436-7ACC213BAEF4}" srcOrd="11" destOrd="0" presId="urn:microsoft.com/office/officeart/2005/8/layout/bProcess4"/>
    <dgm:cxn modelId="{171CA8B2-C6D9-43D2-A144-FCDFA838340D}" type="presParOf" srcId="{4A39BA4B-0997-4437-8297-A15BACCEC12A}" destId="{987422C1-C2F2-4E24-A767-F5C485C73A53}" srcOrd="12" destOrd="0" presId="urn:microsoft.com/office/officeart/2005/8/layout/bProcess4"/>
    <dgm:cxn modelId="{4F65EB33-7904-4AA7-8FEB-2AD1E27BB39F}" type="presParOf" srcId="{987422C1-C2F2-4E24-A767-F5C485C73A53}" destId="{6F2218E9-5B2C-4A45-86B6-35D26283AC72}" srcOrd="0" destOrd="0" presId="urn:microsoft.com/office/officeart/2005/8/layout/bProcess4"/>
    <dgm:cxn modelId="{AB93A301-5AA8-40D7-A71F-34CD8BB55748}" type="presParOf" srcId="{987422C1-C2F2-4E24-A767-F5C485C73A53}" destId="{0AA987C1-E809-45BE-84FF-7A1232A6E6BA}" srcOrd="1" destOrd="0" presId="urn:microsoft.com/office/officeart/2005/8/layout/bProcess4"/>
    <dgm:cxn modelId="{31CB5E1F-98EF-45DA-9C69-1AE96D2731DD}" type="presParOf" srcId="{4A39BA4B-0997-4437-8297-A15BACCEC12A}" destId="{54523295-3798-4B2E-951F-7FBCA18C2F69}" srcOrd="13" destOrd="0" presId="urn:microsoft.com/office/officeart/2005/8/layout/bProcess4"/>
    <dgm:cxn modelId="{9F243FE1-B260-4DC1-ADFB-C01B20CB6F3E}" type="presParOf" srcId="{4A39BA4B-0997-4437-8297-A15BACCEC12A}" destId="{6304C84A-AE85-41B7-B4A9-57261AED44EA}" srcOrd="14" destOrd="0" presId="urn:microsoft.com/office/officeart/2005/8/layout/bProcess4"/>
    <dgm:cxn modelId="{B4C03098-9804-44C6-B850-B421DDA5343C}" type="presParOf" srcId="{6304C84A-AE85-41B7-B4A9-57261AED44EA}" destId="{144E7C33-6868-41F8-AED6-9B33A822DD38}" srcOrd="0" destOrd="0" presId="urn:microsoft.com/office/officeart/2005/8/layout/bProcess4"/>
    <dgm:cxn modelId="{F8344050-4AD0-42B3-9DDD-82A80CCDBCBC}" type="presParOf" srcId="{6304C84A-AE85-41B7-B4A9-57261AED44EA}" destId="{E0420503-FB19-4732-989B-41DED43424B0}" srcOrd="1" destOrd="0" presId="urn:microsoft.com/office/officeart/2005/8/layout/bProcess4"/>
    <dgm:cxn modelId="{2689C9D9-E176-4F7D-BA94-2559A6C0E628}" type="presParOf" srcId="{4A39BA4B-0997-4437-8297-A15BACCEC12A}" destId="{D5A73647-7F1A-450F-B182-23283128D9BC}" srcOrd="15" destOrd="0" presId="urn:microsoft.com/office/officeart/2005/8/layout/bProcess4"/>
    <dgm:cxn modelId="{DA41CFE2-823D-42E3-80DA-D153F56C850C}" type="presParOf" srcId="{4A39BA4B-0997-4437-8297-A15BACCEC12A}" destId="{18622B14-B99A-4F0B-8D16-15B8C0FC46C0}" srcOrd="16" destOrd="0" presId="urn:microsoft.com/office/officeart/2005/8/layout/bProcess4"/>
    <dgm:cxn modelId="{F3F1BD4B-3BAE-4253-AE1B-5B7327FBB859}" type="presParOf" srcId="{18622B14-B99A-4F0B-8D16-15B8C0FC46C0}" destId="{AC5FF1E9-8DC3-481E-97EA-1EF56D22B12E}" srcOrd="0" destOrd="0" presId="urn:microsoft.com/office/officeart/2005/8/layout/bProcess4"/>
    <dgm:cxn modelId="{630C27CE-9FF6-4814-85A8-94B4A681334E}" type="presParOf" srcId="{18622B14-B99A-4F0B-8D16-15B8C0FC46C0}" destId="{DFF7C555-CCF6-437F-BEDA-68F4C753653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6D8C576-3A88-435F-B270-E65CFEF8D28F}" type="doc">
      <dgm:prSet loTypeId="urn:microsoft.com/office/officeart/2005/8/layout/b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07D18-A1E8-4E36-8282-4198CBCA634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3E3A3-1049-4599-A21B-FA67BD150778}" type="parTrans" cxnId="{544F6975-B63C-486E-B1CD-CEA1C2B3209E}">
      <dgm:prSet/>
      <dgm:spPr/>
      <dgm:t>
        <a:bodyPr/>
        <a:lstStyle/>
        <a:p>
          <a:endParaRPr lang="ru-RU"/>
        </a:p>
      </dgm:t>
    </dgm:pt>
    <dgm:pt modelId="{ACBADE74-36D7-4FAA-832C-86FF01FEBEF3}" type="sibTrans" cxnId="{544F6975-B63C-486E-B1CD-CEA1C2B3209E}">
      <dgm:prSet/>
      <dgm:spPr/>
      <dgm:t>
        <a:bodyPr/>
        <a:lstStyle/>
        <a:p>
          <a:endParaRPr lang="ru-RU"/>
        </a:p>
      </dgm:t>
    </dgm:pt>
    <dgm:pt modelId="{A251DD34-643E-436C-9525-C322F9EB63A7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91A85-089A-476E-8FCA-6B3E727F18A9}" type="parTrans" cxnId="{501D9501-6023-4BE3-9A82-C19DC3E93835}">
      <dgm:prSet/>
      <dgm:spPr/>
      <dgm:t>
        <a:bodyPr/>
        <a:lstStyle/>
        <a:p>
          <a:endParaRPr lang="ru-RU"/>
        </a:p>
      </dgm:t>
    </dgm:pt>
    <dgm:pt modelId="{5D0E2D55-7B40-4E37-8319-49A17324BAD9}" type="sibTrans" cxnId="{501D9501-6023-4BE3-9A82-C19DC3E93835}">
      <dgm:prSet/>
      <dgm:spPr/>
      <dgm:t>
        <a:bodyPr/>
        <a:lstStyle/>
        <a:p>
          <a:endParaRPr lang="ru-RU"/>
        </a:p>
      </dgm:t>
    </dgm:pt>
    <dgm:pt modelId="{1A0C431A-F969-4730-8861-2EB1C61AFF3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</a:t>
          </a:r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84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A0EE63-5D7C-436E-9188-E686127800FC}" type="parTrans" cxnId="{8B3CCEC6-D800-42AD-BE43-596D57CC99FE}">
      <dgm:prSet/>
      <dgm:spPr/>
      <dgm:t>
        <a:bodyPr/>
        <a:lstStyle/>
        <a:p>
          <a:endParaRPr lang="ru-RU"/>
        </a:p>
      </dgm:t>
    </dgm:pt>
    <dgm:pt modelId="{3259A4A3-E272-47F9-8672-95169BBF3081}" type="sibTrans" cxnId="{8B3CCEC6-D800-42AD-BE43-596D57CC99FE}">
      <dgm:prSet/>
      <dgm:spPr/>
      <dgm:t>
        <a:bodyPr/>
        <a:lstStyle/>
        <a:p>
          <a:endParaRPr lang="ru-RU"/>
        </a:p>
      </dgm:t>
    </dgm:pt>
    <dgm:pt modelId="{F91CB29C-2C64-459F-9E51-5194E9EDF618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</a:t>
          </a:r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 опрошенных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DB505D-6044-4954-84E4-09A37074F437}" type="parTrans" cxnId="{C9C94279-AB7E-467D-9BE4-3AD2C6E6672C}">
      <dgm:prSet/>
      <dgm:spPr/>
      <dgm:t>
        <a:bodyPr/>
        <a:lstStyle/>
        <a:p>
          <a:endParaRPr lang="ru-RU"/>
        </a:p>
      </dgm:t>
    </dgm:pt>
    <dgm:pt modelId="{9AE0DECF-28ED-4AD1-ABE7-FA098B4896B8}" type="sibTrans" cxnId="{C9C94279-AB7E-467D-9BE4-3AD2C6E6672C}">
      <dgm:prSet/>
      <dgm:spPr/>
      <dgm:t>
        <a:bodyPr/>
        <a:lstStyle/>
        <a:p>
          <a:endParaRPr lang="ru-RU"/>
        </a:p>
      </dgm:t>
    </dgm:pt>
    <dgm:pt modelId="{7BD5C02E-8F66-46AB-B702-F5D1AFF67814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C6A54B-433E-4828-9A02-83D4763E660F}" type="parTrans" cxnId="{24EEA1EB-48AE-4DA8-8599-0B23588E8F16}">
      <dgm:prSet/>
      <dgm:spPr/>
      <dgm:t>
        <a:bodyPr/>
        <a:lstStyle/>
        <a:p>
          <a:endParaRPr lang="ru-RU"/>
        </a:p>
      </dgm:t>
    </dgm:pt>
    <dgm:pt modelId="{FFB471F9-B0E0-4EC3-AB1E-40C751260005}" type="sibTrans" cxnId="{24EEA1EB-48AE-4DA8-8599-0B23588E8F16}">
      <dgm:prSet/>
      <dgm:spPr/>
      <dgm:t>
        <a:bodyPr/>
        <a:lstStyle/>
        <a:p>
          <a:endParaRPr lang="ru-RU"/>
        </a:p>
      </dgm:t>
    </dgm:pt>
    <dgm:pt modelId="{CE49D0F3-E2BC-4B69-BC4B-4A8C099E5DCD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96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 предложил другие услуги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B6DD1-4AB7-4173-A850-1A04680A0235}" type="parTrans" cxnId="{814E414B-947F-4503-88C1-26D6EC3A1174}">
      <dgm:prSet/>
      <dgm:spPr/>
      <dgm:t>
        <a:bodyPr/>
        <a:lstStyle/>
        <a:p>
          <a:endParaRPr lang="ru-RU"/>
        </a:p>
      </dgm:t>
    </dgm:pt>
    <dgm:pt modelId="{144A2057-FA0C-4F27-9EBF-842B821632F9}" type="sibTrans" cxnId="{814E414B-947F-4503-88C1-26D6EC3A1174}">
      <dgm:prSet/>
      <dgm:spPr/>
      <dgm:t>
        <a:bodyPr/>
        <a:lstStyle/>
        <a:p>
          <a:endParaRPr lang="ru-RU"/>
        </a:p>
      </dgm:t>
    </dgm:pt>
    <dgm:pt modelId="{6FE7BBC4-70E4-487F-9C9D-8718FF91C87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D445B-903C-4454-949D-FE321A0B9936}" type="parTrans" cxnId="{21A2A6AE-AE6B-4808-A21D-ED1033FEF3F9}">
      <dgm:prSet/>
      <dgm:spPr/>
      <dgm:t>
        <a:bodyPr/>
        <a:lstStyle/>
        <a:p>
          <a:endParaRPr lang="ru-RU"/>
        </a:p>
      </dgm:t>
    </dgm:pt>
    <dgm:pt modelId="{5D499BC6-456F-4B98-85EE-F1FCF4245416}" type="sibTrans" cxnId="{21A2A6AE-AE6B-4808-A21D-ED1033FEF3F9}">
      <dgm:prSet/>
      <dgm:spPr/>
      <dgm:t>
        <a:bodyPr/>
        <a:lstStyle/>
        <a:p>
          <a:endParaRPr lang="ru-RU"/>
        </a:p>
      </dgm:t>
    </dgm:pt>
    <dgm:pt modelId="{22B3FF02-4BB8-4E72-856A-107140DF7F1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0C456-991E-4731-8524-45E70CE89B77}" type="parTrans" cxnId="{303B01AC-18DD-4078-B24F-472B5E09038E}">
      <dgm:prSet/>
      <dgm:spPr/>
      <dgm:t>
        <a:bodyPr/>
        <a:lstStyle/>
        <a:p>
          <a:endParaRPr lang="ru-RU"/>
        </a:p>
      </dgm:t>
    </dgm:pt>
    <dgm:pt modelId="{6CF54E54-5020-4767-9B08-EEE1B5B90117}" type="sibTrans" cxnId="{303B01AC-18DD-4078-B24F-472B5E09038E}">
      <dgm:prSet/>
      <dgm:spPr/>
      <dgm:t>
        <a:bodyPr/>
        <a:lstStyle/>
        <a:p>
          <a:endParaRPr lang="ru-RU"/>
        </a:p>
      </dgm:t>
    </dgm:pt>
    <dgm:pt modelId="{A19A8D0F-72EF-4712-86A0-68FAE7B6AD1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84718-2050-4627-A375-70B96546CD0E}" type="parTrans" cxnId="{0F39B553-1789-4132-AF49-68B6D43632D1}">
      <dgm:prSet/>
      <dgm:spPr/>
      <dgm:t>
        <a:bodyPr/>
        <a:lstStyle/>
        <a:p>
          <a:endParaRPr lang="ru-RU"/>
        </a:p>
      </dgm:t>
    </dgm:pt>
    <dgm:pt modelId="{BB0147F8-E60B-480D-A59F-A14EDEEF1FA4}" type="sibTrans" cxnId="{0F39B553-1789-4132-AF49-68B6D43632D1}">
      <dgm:prSet/>
      <dgm:spPr/>
      <dgm:t>
        <a:bodyPr/>
        <a:lstStyle/>
        <a:p>
          <a:endParaRPr lang="ru-RU"/>
        </a:p>
      </dgm:t>
    </dgm:pt>
    <dgm:pt modelId="{4A39BA4B-0997-4437-8297-A15BACCEC12A}" type="pres">
      <dgm:prSet presAssocID="{E6D8C576-3A88-435F-B270-E65CFEF8D28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43EF0D9-52DD-4226-8FAF-AAE454DCF876}" type="pres">
      <dgm:prSet presAssocID="{C9A07D18-A1E8-4E36-8282-4198CBCA6340}" presName="compNode" presStyleCnt="0"/>
      <dgm:spPr/>
    </dgm:pt>
    <dgm:pt modelId="{58E55B40-FDCC-4672-BB0A-C1BFB863B056}" type="pres">
      <dgm:prSet presAssocID="{C9A07D18-A1E8-4E36-8282-4198CBCA6340}" presName="dummyConnPt" presStyleCnt="0"/>
      <dgm:spPr/>
    </dgm:pt>
    <dgm:pt modelId="{DBE7A1F5-013C-43CB-BAC8-76C0B3F64D66}" type="pres">
      <dgm:prSet presAssocID="{C9A07D18-A1E8-4E36-8282-4198CBCA634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C5C92-7E0E-43AA-87B8-AFEB69346CAB}" type="pres">
      <dgm:prSet presAssocID="{ACBADE74-36D7-4FAA-832C-86FF01FEBEF3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46D4CBA-82E4-49AB-863B-DEDAEC86F5F8}" type="pres">
      <dgm:prSet presAssocID="{A251DD34-643E-436C-9525-C322F9EB63A7}" presName="compNode" presStyleCnt="0"/>
      <dgm:spPr/>
    </dgm:pt>
    <dgm:pt modelId="{571B0C0E-F505-4D09-9F1A-3F3EEB111559}" type="pres">
      <dgm:prSet presAssocID="{A251DD34-643E-436C-9525-C322F9EB63A7}" presName="dummyConnPt" presStyleCnt="0"/>
      <dgm:spPr/>
    </dgm:pt>
    <dgm:pt modelId="{386131DA-51CE-4D29-AD2D-8A9CC702E5E5}" type="pres">
      <dgm:prSet presAssocID="{A251DD34-643E-436C-9525-C322F9EB63A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522D7-A509-4E3D-AEC5-9F87439796DB}" type="pres">
      <dgm:prSet presAssocID="{5D0E2D55-7B40-4E37-8319-49A17324BAD9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C50370D1-CB19-4632-A458-2C6637BD39BF}" type="pres">
      <dgm:prSet presAssocID="{1A0C431A-F969-4730-8861-2EB1C61AFF30}" presName="compNode" presStyleCnt="0"/>
      <dgm:spPr/>
    </dgm:pt>
    <dgm:pt modelId="{33F1B495-CBE8-466B-B130-0A676EA27E1A}" type="pres">
      <dgm:prSet presAssocID="{1A0C431A-F969-4730-8861-2EB1C61AFF30}" presName="dummyConnPt" presStyleCnt="0"/>
      <dgm:spPr/>
    </dgm:pt>
    <dgm:pt modelId="{C04BC362-9F66-4869-85AA-B19A67B76E5E}" type="pres">
      <dgm:prSet presAssocID="{1A0C431A-F969-4730-8861-2EB1C61AFF3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D8FBB-56ED-4EC9-B939-0D25963D3B82}" type="pres">
      <dgm:prSet presAssocID="{3259A4A3-E272-47F9-8672-95169BBF3081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F64CAF62-8E53-4A02-AE79-623F832011FB}" type="pres">
      <dgm:prSet presAssocID="{F91CB29C-2C64-459F-9E51-5194E9EDF618}" presName="compNode" presStyleCnt="0"/>
      <dgm:spPr/>
    </dgm:pt>
    <dgm:pt modelId="{641846CB-79CB-40AD-B145-0CD60094F3B9}" type="pres">
      <dgm:prSet presAssocID="{F91CB29C-2C64-459F-9E51-5194E9EDF618}" presName="dummyConnPt" presStyleCnt="0"/>
      <dgm:spPr/>
    </dgm:pt>
    <dgm:pt modelId="{2B5D3C94-48A0-44A0-85A1-E1CADC782ED3}" type="pres">
      <dgm:prSet presAssocID="{F91CB29C-2C64-459F-9E51-5194E9EDF61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62FE1-40BB-491D-8E72-C13BA9D486D1}" type="pres">
      <dgm:prSet presAssocID="{9AE0DECF-28ED-4AD1-ABE7-FA098B4896B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888852CF-241E-496D-B683-F40095A58E01}" type="pres">
      <dgm:prSet presAssocID="{7BD5C02E-8F66-46AB-B702-F5D1AFF67814}" presName="compNode" presStyleCnt="0"/>
      <dgm:spPr/>
    </dgm:pt>
    <dgm:pt modelId="{F9E34242-BFA4-49DB-BFDA-9FB303012D76}" type="pres">
      <dgm:prSet presAssocID="{7BD5C02E-8F66-46AB-B702-F5D1AFF67814}" presName="dummyConnPt" presStyleCnt="0"/>
      <dgm:spPr/>
    </dgm:pt>
    <dgm:pt modelId="{24E70729-7A0B-489C-9911-1118F500FB1D}" type="pres">
      <dgm:prSet presAssocID="{7BD5C02E-8F66-46AB-B702-F5D1AFF6781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3F723-07A5-45CD-B994-633DDC36EB3A}" type="pres">
      <dgm:prSet presAssocID="{FFB471F9-B0E0-4EC3-AB1E-40C751260005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A0D5C88A-D4ED-45B8-8F8A-4B4B2D75CFF2}" type="pres">
      <dgm:prSet presAssocID="{CE49D0F3-E2BC-4B69-BC4B-4A8C099E5DCD}" presName="compNode" presStyleCnt="0"/>
      <dgm:spPr/>
    </dgm:pt>
    <dgm:pt modelId="{A3C70849-B632-4B03-B417-161788123CA3}" type="pres">
      <dgm:prSet presAssocID="{CE49D0F3-E2BC-4B69-BC4B-4A8C099E5DCD}" presName="dummyConnPt" presStyleCnt="0"/>
      <dgm:spPr/>
    </dgm:pt>
    <dgm:pt modelId="{EA205D52-DB66-4541-8D3F-FB952A845F9C}" type="pres">
      <dgm:prSet presAssocID="{CE49D0F3-E2BC-4B69-BC4B-4A8C099E5DC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69194-46D1-4695-9436-7ACC213BAEF4}" type="pres">
      <dgm:prSet presAssocID="{144A2057-FA0C-4F27-9EBF-842B821632F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987422C1-C2F2-4E24-A767-F5C485C73A53}" type="pres">
      <dgm:prSet presAssocID="{6FE7BBC4-70E4-487F-9C9D-8718FF91C87E}" presName="compNode" presStyleCnt="0"/>
      <dgm:spPr/>
    </dgm:pt>
    <dgm:pt modelId="{6F2218E9-5B2C-4A45-86B6-35D26283AC72}" type="pres">
      <dgm:prSet presAssocID="{6FE7BBC4-70E4-487F-9C9D-8718FF91C87E}" presName="dummyConnPt" presStyleCnt="0"/>
      <dgm:spPr/>
    </dgm:pt>
    <dgm:pt modelId="{0AA987C1-E809-45BE-84FF-7A1232A6E6BA}" type="pres">
      <dgm:prSet presAssocID="{6FE7BBC4-70E4-487F-9C9D-8718FF91C87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23295-3798-4B2E-951F-7FBCA18C2F69}" type="pres">
      <dgm:prSet presAssocID="{5D499BC6-456F-4B98-85EE-F1FCF4245416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6304C84A-AE85-41B7-B4A9-57261AED44EA}" type="pres">
      <dgm:prSet presAssocID="{22B3FF02-4BB8-4E72-856A-107140DF7F1E}" presName="compNode" presStyleCnt="0"/>
      <dgm:spPr/>
    </dgm:pt>
    <dgm:pt modelId="{144E7C33-6868-41F8-AED6-9B33A822DD38}" type="pres">
      <dgm:prSet presAssocID="{22B3FF02-4BB8-4E72-856A-107140DF7F1E}" presName="dummyConnPt" presStyleCnt="0"/>
      <dgm:spPr/>
    </dgm:pt>
    <dgm:pt modelId="{E0420503-FB19-4732-989B-41DED43424B0}" type="pres">
      <dgm:prSet presAssocID="{22B3FF02-4BB8-4E72-856A-107140DF7F1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73647-7F1A-450F-B182-23283128D9BC}" type="pres">
      <dgm:prSet presAssocID="{6CF54E54-5020-4767-9B08-EEE1B5B90117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18622B14-B99A-4F0B-8D16-15B8C0FC46C0}" type="pres">
      <dgm:prSet presAssocID="{A19A8D0F-72EF-4712-86A0-68FAE7B6AD10}" presName="compNode" presStyleCnt="0"/>
      <dgm:spPr/>
    </dgm:pt>
    <dgm:pt modelId="{AC5FF1E9-8DC3-481E-97EA-1EF56D22B12E}" type="pres">
      <dgm:prSet presAssocID="{A19A8D0F-72EF-4712-86A0-68FAE7B6AD10}" presName="dummyConnPt" presStyleCnt="0"/>
      <dgm:spPr/>
    </dgm:pt>
    <dgm:pt modelId="{DFF7C555-CCF6-437F-BEDA-68F4C753653D}" type="pres">
      <dgm:prSet presAssocID="{A19A8D0F-72EF-4712-86A0-68FAE7B6AD1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EE1010-A577-4E1F-8FDA-6925AA023088}" type="presOf" srcId="{6FE7BBC4-70E4-487F-9C9D-8718FF91C87E}" destId="{0AA987C1-E809-45BE-84FF-7A1232A6E6BA}" srcOrd="0" destOrd="0" presId="urn:microsoft.com/office/officeart/2005/8/layout/bProcess4"/>
    <dgm:cxn modelId="{814E414B-947F-4503-88C1-26D6EC3A1174}" srcId="{E6D8C576-3A88-435F-B270-E65CFEF8D28F}" destId="{CE49D0F3-E2BC-4B69-BC4B-4A8C099E5DCD}" srcOrd="5" destOrd="0" parTransId="{DE5B6DD1-4AB7-4173-A850-1A04680A0235}" sibTransId="{144A2057-FA0C-4F27-9EBF-842B821632F9}"/>
    <dgm:cxn modelId="{A427EF39-1451-4FB8-BC03-69C1CFAD09D6}" type="presOf" srcId="{7BD5C02E-8F66-46AB-B702-F5D1AFF67814}" destId="{24E70729-7A0B-489C-9911-1118F500FB1D}" srcOrd="0" destOrd="0" presId="urn:microsoft.com/office/officeart/2005/8/layout/bProcess4"/>
    <dgm:cxn modelId="{544F6975-B63C-486E-B1CD-CEA1C2B3209E}" srcId="{E6D8C576-3A88-435F-B270-E65CFEF8D28F}" destId="{C9A07D18-A1E8-4E36-8282-4198CBCA6340}" srcOrd="0" destOrd="0" parTransId="{C983E3A3-1049-4599-A21B-FA67BD150778}" sibTransId="{ACBADE74-36D7-4FAA-832C-86FF01FEBEF3}"/>
    <dgm:cxn modelId="{12F78F20-F115-4FF5-93EF-C62DFCB5D14E}" type="presOf" srcId="{A251DD34-643E-436C-9525-C322F9EB63A7}" destId="{386131DA-51CE-4D29-AD2D-8A9CC702E5E5}" srcOrd="0" destOrd="0" presId="urn:microsoft.com/office/officeart/2005/8/layout/bProcess4"/>
    <dgm:cxn modelId="{737E7CCA-94CD-4ABA-8772-28261138C0F8}" type="presOf" srcId="{F91CB29C-2C64-459F-9E51-5194E9EDF618}" destId="{2B5D3C94-48A0-44A0-85A1-E1CADC782ED3}" srcOrd="0" destOrd="0" presId="urn:microsoft.com/office/officeart/2005/8/layout/bProcess4"/>
    <dgm:cxn modelId="{229D62F6-337D-4009-8C3B-E414AB8512D8}" type="presOf" srcId="{ACBADE74-36D7-4FAA-832C-86FF01FEBEF3}" destId="{5E3C5C92-7E0E-43AA-87B8-AFEB69346CAB}" srcOrd="0" destOrd="0" presId="urn:microsoft.com/office/officeart/2005/8/layout/bProcess4"/>
    <dgm:cxn modelId="{26375C0C-EFE4-4AD3-A598-0468FEC5F1AE}" type="presOf" srcId="{FFB471F9-B0E0-4EC3-AB1E-40C751260005}" destId="{E603F723-07A5-45CD-B994-633DDC36EB3A}" srcOrd="0" destOrd="0" presId="urn:microsoft.com/office/officeart/2005/8/layout/bProcess4"/>
    <dgm:cxn modelId="{294F38FA-AA2C-44C1-85DB-AF2A36DEB796}" type="presOf" srcId="{1A0C431A-F969-4730-8861-2EB1C61AFF30}" destId="{C04BC362-9F66-4869-85AA-B19A67B76E5E}" srcOrd="0" destOrd="0" presId="urn:microsoft.com/office/officeart/2005/8/layout/bProcess4"/>
    <dgm:cxn modelId="{24EEA1EB-48AE-4DA8-8599-0B23588E8F16}" srcId="{E6D8C576-3A88-435F-B270-E65CFEF8D28F}" destId="{7BD5C02E-8F66-46AB-B702-F5D1AFF67814}" srcOrd="4" destOrd="0" parTransId="{75C6A54B-433E-4828-9A02-83D4763E660F}" sibTransId="{FFB471F9-B0E0-4EC3-AB1E-40C751260005}"/>
    <dgm:cxn modelId="{5B23C510-C4A1-4A15-A2B1-02A958F145B4}" type="presOf" srcId="{22B3FF02-4BB8-4E72-856A-107140DF7F1E}" destId="{E0420503-FB19-4732-989B-41DED43424B0}" srcOrd="0" destOrd="0" presId="urn:microsoft.com/office/officeart/2005/8/layout/bProcess4"/>
    <dgm:cxn modelId="{C9C94279-AB7E-467D-9BE4-3AD2C6E6672C}" srcId="{E6D8C576-3A88-435F-B270-E65CFEF8D28F}" destId="{F91CB29C-2C64-459F-9E51-5194E9EDF618}" srcOrd="3" destOrd="0" parTransId="{46DB505D-6044-4954-84E4-09A37074F437}" sibTransId="{9AE0DECF-28ED-4AD1-ABE7-FA098B4896B8}"/>
    <dgm:cxn modelId="{0F39B553-1789-4132-AF49-68B6D43632D1}" srcId="{E6D8C576-3A88-435F-B270-E65CFEF8D28F}" destId="{A19A8D0F-72EF-4712-86A0-68FAE7B6AD10}" srcOrd="8" destOrd="0" parTransId="{F5D84718-2050-4627-A375-70B96546CD0E}" sibTransId="{BB0147F8-E60B-480D-A59F-A14EDEEF1FA4}"/>
    <dgm:cxn modelId="{0FA95E0B-B327-4304-BF8E-E27885CCD844}" type="presOf" srcId="{144A2057-FA0C-4F27-9EBF-842B821632F9}" destId="{AC869194-46D1-4695-9436-7ACC213BAEF4}" srcOrd="0" destOrd="0" presId="urn:microsoft.com/office/officeart/2005/8/layout/bProcess4"/>
    <dgm:cxn modelId="{5D3E27F0-CD1D-48F8-A868-EB8141746B57}" type="presOf" srcId="{5D499BC6-456F-4B98-85EE-F1FCF4245416}" destId="{54523295-3798-4B2E-951F-7FBCA18C2F69}" srcOrd="0" destOrd="0" presId="urn:microsoft.com/office/officeart/2005/8/layout/bProcess4"/>
    <dgm:cxn modelId="{195A8CFF-88CD-46E2-8D1E-C5861414A02A}" type="presOf" srcId="{A19A8D0F-72EF-4712-86A0-68FAE7B6AD10}" destId="{DFF7C555-CCF6-437F-BEDA-68F4C753653D}" srcOrd="0" destOrd="0" presId="urn:microsoft.com/office/officeart/2005/8/layout/bProcess4"/>
    <dgm:cxn modelId="{0DD0FB54-93F3-4379-9C7E-80B2897DD877}" type="presOf" srcId="{5D0E2D55-7B40-4E37-8319-49A17324BAD9}" destId="{E72522D7-A509-4E3D-AEC5-9F87439796DB}" srcOrd="0" destOrd="0" presId="urn:microsoft.com/office/officeart/2005/8/layout/bProcess4"/>
    <dgm:cxn modelId="{8B3CCEC6-D800-42AD-BE43-596D57CC99FE}" srcId="{E6D8C576-3A88-435F-B270-E65CFEF8D28F}" destId="{1A0C431A-F969-4730-8861-2EB1C61AFF30}" srcOrd="2" destOrd="0" parTransId="{C5A0EE63-5D7C-436E-9188-E686127800FC}" sibTransId="{3259A4A3-E272-47F9-8672-95169BBF3081}"/>
    <dgm:cxn modelId="{FD9CF04A-1128-4BE0-ABBE-DAA35AFDE0DB}" type="presOf" srcId="{6CF54E54-5020-4767-9B08-EEE1B5B90117}" destId="{D5A73647-7F1A-450F-B182-23283128D9BC}" srcOrd="0" destOrd="0" presId="urn:microsoft.com/office/officeart/2005/8/layout/bProcess4"/>
    <dgm:cxn modelId="{8DAAC8E3-27DF-4034-A222-5EE24886ED92}" type="presOf" srcId="{C9A07D18-A1E8-4E36-8282-4198CBCA6340}" destId="{DBE7A1F5-013C-43CB-BAC8-76C0B3F64D66}" srcOrd="0" destOrd="0" presId="urn:microsoft.com/office/officeart/2005/8/layout/bProcess4"/>
    <dgm:cxn modelId="{F11D2D61-5A28-430E-80AF-44241C655CA9}" type="presOf" srcId="{CE49D0F3-E2BC-4B69-BC4B-4A8C099E5DCD}" destId="{EA205D52-DB66-4541-8D3F-FB952A845F9C}" srcOrd="0" destOrd="0" presId="urn:microsoft.com/office/officeart/2005/8/layout/bProcess4"/>
    <dgm:cxn modelId="{303B01AC-18DD-4078-B24F-472B5E09038E}" srcId="{E6D8C576-3A88-435F-B270-E65CFEF8D28F}" destId="{22B3FF02-4BB8-4E72-856A-107140DF7F1E}" srcOrd="7" destOrd="0" parTransId="{6A00C456-991E-4731-8524-45E70CE89B77}" sibTransId="{6CF54E54-5020-4767-9B08-EEE1B5B90117}"/>
    <dgm:cxn modelId="{21A2A6AE-AE6B-4808-A21D-ED1033FEF3F9}" srcId="{E6D8C576-3A88-435F-B270-E65CFEF8D28F}" destId="{6FE7BBC4-70E4-487F-9C9D-8718FF91C87E}" srcOrd="6" destOrd="0" parTransId="{356D445B-903C-4454-949D-FE321A0B9936}" sibTransId="{5D499BC6-456F-4B98-85EE-F1FCF4245416}"/>
    <dgm:cxn modelId="{501D9501-6023-4BE3-9A82-C19DC3E93835}" srcId="{E6D8C576-3A88-435F-B270-E65CFEF8D28F}" destId="{A251DD34-643E-436C-9525-C322F9EB63A7}" srcOrd="1" destOrd="0" parTransId="{79A91A85-089A-476E-8FCA-6B3E727F18A9}" sibTransId="{5D0E2D55-7B40-4E37-8319-49A17324BAD9}"/>
    <dgm:cxn modelId="{0ED631C3-5998-4AA7-AEA7-FBFCE4F1D517}" type="presOf" srcId="{E6D8C576-3A88-435F-B270-E65CFEF8D28F}" destId="{4A39BA4B-0997-4437-8297-A15BACCEC12A}" srcOrd="0" destOrd="0" presId="urn:microsoft.com/office/officeart/2005/8/layout/bProcess4"/>
    <dgm:cxn modelId="{B8457DD7-9F9E-4D39-AAA6-EE62BFA875FA}" type="presOf" srcId="{3259A4A3-E272-47F9-8672-95169BBF3081}" destId="{527D8FBB-56ED-4EC9-B939-0D25963D3B82}" srcOrd="0" destOrd="0" presId="urn:microsoft.com/office/officeart/2005/8/layout/bProcess4"/>
    <dgm:cxn modelId="{740944BC-FDCF-49CE-8101-058BE9038330}" type="presOf" srcId="{9AE0DECF-28ED-4AD1-ABE7-FA098B4896B8}" destId="{D0162FE1-40BB-491D-8E72-C13BA9D486D1}" srcOrd="0" destOrd="0" presId="urn:microsoft.com/office/officeart/2005/8/layout/bProcess4"/>
    <dgm:cxn modelId="{7FD9DEEA-5E65-4268-8229-B6C1E9F9EA40}" type="presParOf" srcId="{4A39BA4B-0997-4437-8297-A15BACCEC12A}" destId="{943EF0D9-52DD-4226-8FAF-AAE454DCF876}" srcOrd="0" destOrd="0" presId="urn:microsoft.com/office/officeart/2005/8/layout/bProcess4"/>
    <dgm:cxn modelId="{CC536135-7463-41BA-A5ED-1B9AE19D7664}" type="presParOf" srcId="{943EF0D9-52DD-4226-8FAF-AAE454DCF876}" destId="{58E55B40-FDCC-4672-BB0A-C1BFB863B056}" srcOrd="0" destOrd="0" presId="urn:microsoft.com/office/officeart/2005/8/layout/bProcess4"/>
    <dgm:cxn modelId="{C35CFCB3-9BF8-41BB-BB06-92677FDF0D44}" type="presParOf" srcId="{943EF0D9-52DD-4226-8FAF-AAE454DCF876}" destId="{DBE7A1F5-013C-43CB-BAC8-76C0B3F64D66}" srcOrd="1" destOrd="0" presId="urn:microsoft.com/office/officeart/2005/8/layout/bProcess4"/>
    <dgm:cxn modelId="{D5C371A1-4383-4CED-BAC1-94D3AE23336E}" type="presParOf" srcId="{4A39BA4B-0997-4437-8297-A15BACCEC12A}" destId="{5E3C5C92-7E0E-43AA-87B8-AFEB69346CAB}" srcOrd="1" destOrd="0" presId="urn:microsoft.com/office/officeart/2005/8/layout/bProcess4"/>
    <dgm:cxn modelId="{9EAB921E-2905-4725-B200-599C23BBD8D9}" type="presParOf" srcId="{4A39BA4B-0997-4437-8297-A15BACCEC12A}" destId="{646D4CBA-82E4-49AB-863B-DEDAEC86F5F8}" srcOrd="2" destOrd="0" presId="urn:microsoft.com/office/officeart/2005/8/layout/bProcess4"/>
    <dgm:cxn modelId="{B4EDA391-53DE-45DE-9AEC-81FC8627066E}" type="presParOf" srcId="{646D4CBA-82E4-49AB-863B-DEDAEC86F5F8}" destId="{571B0C0E-F505-4D09-9F1A-3F3EEB111559}" srcOrd="0" destOrd="0" presId="urn:microsoft.com/office/officeart/2005/8/layout/bProcess4"/>
    <dgm:cxn modelId="{A3EA545F-9370-45BF-8FD9-AC9B3079627C}" type="presParOf" srcId="{646D4CBA-82E4-49AB-863B-DEDAEC86F5F8}" destId="{386131DA-51CE-4D29-AD2D-8A9CC702E5E5}" srcOrd="1" destOrd="0" presId="urn:microsoft.com/office/officeart/2005/8/layout/bProcess4"/>
    <dgm:cxn modelId="{2626E9E4-F88B-4366-944F-0CAED3BFD79D}" type="presParOf" srcId="{4A39BA4B-0997-4437-8297-A15BACCEC12A}" destId="{E72522D7-A509-4E3D-AEC5-9F87439796DB}" srcOrd="3" destOrd="0" presId="urn:microsoft.com/office/officeart/2005/8/layout/bProcess4"/>
    <dgm:cxn modelId="{CD937612-FFDC-4A1C-81B5-4F9ADB219B6A}" type="presParOf" srcId="{4A39BA4B-0997-4437-8297-A15BACCEC12A}" destId="{C50370D1-CB19-4632-A458-2C6637BD39BF}" srcOrd="4" destOrd="0" presId="urn:microsoft.com/office/officeart/2005/8/layout/bProcess4"/>
    <dgm:cxn modelId="{4B212A50-7427-442B-B11E-927AF33DAF93}" type="presParOf" srcId="{C50370D1-CB19-4632-A458-2C6637BD39BF}" destId="{33F1B495-CBE8-466B-B130-0A676EA27E1A}" srcOrd="0" destOrd="0" presId="urn:microsoft.com/office/officeart/2005/8/layout/bProcess4"/>
    <dgm:cxn modelId="{F3685786-3ABB-4241-9C8E-868A1D7E1F67}" type="presParOf" srcId="{C50370D1-CB19-4632-A458-2C6637BD39BF}" destId="{C04BC362-9F66-4869-85AA-B19A67B76E5E}" srcOrd="1" destOrd="0" presId="urn:microsoft.com/office/officeart/2005/8/layout/bProcess4"/>
    <dgm:cxn modelId="{A494FA63-6E8F-4B55-8C7E-829CD95729BD}" type="presParOf" srcId="{4A39BA4B-0997-4437-8297-A15BACCEC12A}" destId="{527D8FBB-56ED-4EC9-B939-0D25963D3B82}" srcOrd="5" destOrd="0" presId="urn:microsoft.com/office/officeart/2005/8/layout/bProcess4"/>
    <dgm:cxn modelId="{65D3A921-71A8-48F0-B54D-AC0432E98EDE}" type="presParOf" srcId="{4A39BA4B-0997-4437-8297-A15BACCEC12A}" destId="{F64CAF62-8E53-4A02-AE79-623F832011FB}" srcOrd="6" destOrd="0" presId="urn:microsoft.com/office/officeart/2005/8/layout/bProcess4"/>
    <dgm:cxn modelId="{EE7DDA51-7923-4164-82AC-F58127ADD4C3}" type="presParOf" srcId="{F64CAF62-8E53-4A02-AE79-623F832011FB}" destId="{641846CB-79CB-40AD-B145-0CD60094F3B9}" srcOrd="0" destOrd="0" presId="urn:microsoft.com/office/officeart/2005/8/layout/bProcess4"/>
    <dgm:cxn modelId="{E5B8D095-B1FB-4E50-BF2F-E342ADD479AF}" type="presParOf" srcId="{F64CAF62-8E53-4A02-AE79-623F832011FB}" destId="{2B5D3C94-48A0-44A0-85A1-E1CADC782ED3}" srcOrd="1" destOrd="0" presId="urn:microsoft.com/office/officeart/2005/8/layout/bProcess4"/>
    <dgm:cxn modelId="{69DC0D26-5C20-4244-BDF7-F16A8F95AD53}" type="presParOf" srcId="{4A39BA4B-0997-4437-8297-A15BACCEC12A}" destId="{D0162FE1-40BB-491D-8E72-C13BA9D486D1}" srcOrd="7" destOrd="0" presId="urn:microsoft.com/office/officeart/2005/8/layout/bProcess4"/>
    <dgm:cxn modelId="{54EF34E9-394D-4C39-B3C9-783BDE033F47}" type="presParOf" srcId="{4A39BA4B-0997-4437-8297-A15BACCEC12A}" destId="{888852CF-241E-496D-B683-F40095A58E01}" srcOrd="8" destOrd="0" presId="urn:microsoft.com/office/officeart/2005/8/layout/bProcess4"/>
    <dgm:cxn modelId="{C472F93A-4076-4A70-B338-ED9CF7F174A9}" type="presParOf" srcId="{888852CF-241E-496D-B683-F40095A58E01}" destId="{F9E34242-BFA4-49DB-BFDA-9FB303012D76}" srcOrd="0" destOrd="0" presId="urn:microsoft.com/office/officeart/2005/8/layout/bProcess4"/>
    <dgm:cxn modelId="{9C51E242-DC7E-43C0-B0BA-3A1A37EAD3D6}" type="presParOf" srcId="{888852CF-241E-496D-B683-F40095A58E01}" destId="{24E70729-7A0B-489C-9911-1118F500FB1D}" srcOrd="1" destOrd="0" presId="urn:microsoft.com/office/officeart/2005/8/layout/bProcess4"/>
    <dgm:cxn modelId="{F6D88842-93F1-4CC3-82DC-F1FE69B8E849}" type="presParOf" srcId="{4A39BA4B-0997-4437-8297-A15BACCEC12A}" destId="{E603F723-07A5-45CD-B994-633DDC36EB3A}" srcOrd="9" destOrd="0" presId="urn:microsoft.com/office/officeart/2005/8/layout/bProcess4"/>
    <dgm:cxn modelId="{AC56706C-BB0A-4867-B81B-EC4EC561DD83}" type="presParOf" srcId="{4A39BA4B-0997-4437-8297-A15BACCEC12A}" destId="{A0D5C88A-D4ED-45B8-8F8A-4B4B2D75CFF2}" srcOrd="10" destOrd="0" presId="urn:microsoft.com/office/officeart/2005/8/layout/bProcess4"/>
    <dgm:cxn modelId="{18C57092-8478-425A-B238-77A5AEDB8F4E}" type="presParOf" srcId="{A0D5C88A-D4ED-45B8-8F8A-4B4B2D75CFF2}" destId="{A3C70849-B632-4B03-B417-161788123CA3}" srcOrd="0" destOrd="0" presId="urn:microsoft.com/office/officeart/2005/8/layout/bProcess4"/>
    <dgm:cxn modelId="{83236047-C553-4AF5-B509-E26217899ED8}" type="presParOf" srcId="{A0D5C88A-D4ED-45B8-8F8A-4B4B2D75CFF2}" destId="{EA205D52-DB66-4541-8D3F-FB952A845F9C}" srcOrd="1" destOrd="0" presId="urn:microsoft.com/office/officeart/2005/8/layout/bProcess4"/>
    <dgm:cxn modelId="{50A110DD-F356-4DFB-B263-F3643E70CA53}" type="presParOf" srcId="{4A39BA4B-0997-4437-8297-A15BACCEC12A}" destId="{AC869194-46D1-4695-9436-7ACC213BAEF4}" srcOrd="11" destOrd="0" presId="urn:microsoft.com/office/officeart/2005/8/layout/bProcess4"/>
    <dgm:cxn modelId="{9F751B93-6AF5-4090-B450-294111CB6A2C}" type="presParOf" srcId="{4A39BA4B-0997-4437-8297-A15BACCEC12A}" destId="{987422C1-C2F2-4E24-A767-F5C485C73A53}" srcOrd="12" destOrd="0" presId="urn:microsoft.com/office/officeart/2005/8/layout/bProcess4"/>
    <dgm:cxn modelId="{2F7FBBCF-0C6F-460F-9E10-B6FEFC4E5BEF}" type="presParOf" srcId="{987422C1-C2F2-4E24-A767-F5C485C73A53}" destId="{6F2218E9-5B2C-4A45-86B6-35D26283AC72}" srcOrd="0" destOrd="0" presId="urn:microsoft.com/office/officeart/2005/8/layout/bProcess4"/>
    <dgm:cxn modelId="{950B0AF2-43FF-44E1-B5B7-3A17032F73F4}" type="presParOf" srcId="{987422C1-C2F2-4E24-A767-F5C485C73A53}" destId="{0AA987C1-E809-45BE-84FF-7A1232A6E6BA}" srcOrd="1" destOrd="0" presId="urn:microsoft.com/office/officeart/2005/8/layout/bProcess4"/>
    <dgm:cxn modelId="{4D5858A3-836E-4810-B984-BBA35642D548}" type="presParOf" srcId="{4A39BA4B-0997-4437-8297-A15BACCEC12A}" destId="{54523295-3798-4B2E-951F-7FBCA18C2F69}" srcOrd="13" destOrd="0" presId="urn:microsoft.com/office/officeart/2005/8/layout/bProcess4"/>
    <dgm:cxn modelId="{0F0CB68C-B51B-476C-9173-303ED5070703}" type="presParOf" srcId="{4A39BA4B-0997-4437-8297-A15BACCEC12A}" destId="{6304C84A-AE85-41B7-B4A9-57261AED44EA}" srcOrd="14" destOrd="0" presId="urn:microsoft.com/office/officeart/2005/8/layout/bProcess4"/>
    <dgm:cxn modelId="{8F0E40A6-DE22-40D3-A862-5982CFA2AFCD}" type="presParOf" srcId="{6304C84A-AE85-41B7-B4A9-57261AED44EA}" destId="{144E7C33-6868-41F8-AED6-9B33A822DD38}" srcOrd="0" destOrd="0" presId="urn:microsoft.com/office/officeart/2005/8/layout/bProcess4"/>
    <dgm:cxn modelId="{9B7512D2-7FED-4F38-A65F-592D342A8875}" type="presParOf" srcId="{6304C84A-AE85-41B7-B4A9-57261AED44EA}" destId="{E0420503-FB19-4732-989B-41DED43424B0}" srcOrd="1" destOrd="0" presId="urn:microsoft.com/office/officeart/2005/8/layout/bProcess4"/>
    <dgm:cxn modelId="{E7CF83E1-B384-4AEB-B356-16DF59EB27A9}" type="presParOf" srcId="{4A39BA4B-0997-4437-8297-A15BACCEC12A}" destId="{D5A73647-7F1A-450F-B182-23283128D9BC}" srcOrd="15" destOrd="0" presId="urn:microsoft.com/office/officeart/2005/8/layout/bProcess4"/>
    <dgm:cxn modelId="{05C440B8-26C9-4D99-A1A2-39250049290C}" type="presParOf" srcId="{4A39BA4B-0997-4437-8297-A15BACCEC12A}" destId="{18622B14-B99A-4F0B-8D16-15B8C0FC46C0}" srcOrd="16" destOrd="0" presId="urn:microsoft.com/office/officeart/2005/8/layout/bProcess4"/>
    <dgm:cxn modelId="{5FD3E9E8-72FF-437D-B97E-884122D217EF}" type="presParOf" srcId="{18622B14-B99A-4F0B-8D16-15B8C0FC46C0}" destId="{AC5FF1E9-8DC3-481E-97EA-1EF56D22B12E}" srcOrd="0" destOrd="0" presId="urn:microsoft.com/office/officeart/2005/8/layout/bProcess4"/>
    <dgm:cxn modelId="{625D1704-7FB6-47E9-809A-944FFE9375BA}" type="presParOf" srcId="{18622B14-B99A-4F0B-8D16-15B8C0FC46C0}" destId="{DFF7C555-CCF6-437F-BEDA-68F4C753653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6D8C576-3A88-435F-B270-E65CFEF8D28F}" type="doc">
      <dgm:prSet loTypeId="urn:microsoft.com/office/officeart/2005/8/layout/b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07D18-A1E8-4E36-8282-4198CBCA634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3E3A3-1049-4599-A21B-FA67BD150778}" type="parTrans" cxnId="{544F6975-B63C-486E-B1CD-CEA1C2B3209E}">
      <dgm:prSet/>
      <dgm:spPr/>
      <dgm:t>
        <a:bodyPr/>
        <a:lstStyle/>
        <a:p>
          <a:endParaRPr lang="ru-RU"/>
        </a:p>
      </dgm:t>
    </dgm:pt>
    <dgm:pt modelId="{ACBADE74-36D7-4FAA-832C-86FF01FEBEF3}" type="sibTrans" cxnId="{544F6975-B63C-486E-B1CD-CEA1C2B3209E}">
      <dgm:prSet/>
      <dgm:spPr/>
      <dgm:t>
        <a:bodyPr/>
        <a:lstStyle/>
        <a:p>
          <a:endParaRPr lang="ru-RU"/>
        </a:p>
      </dgm:t>
    </dgm:pt>
    <dgm:pt modelId="{A251DD34-643E-436C-9525-C322F9EB63A7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91A85-089A-476E-8FCA-6B3E727F18A9}" type="parTrans" cxnId="{501D9501-6023-4BE3-9A82-C19DC3E93835}">
      <dgm:prSet/>
      <dgm:spPr/>
      <dgm:t>
        <a:bodyPr/>
        <a:lstStyle/>
        <a:p>
          <a:endParaRPr lang="ru-RU"/>
        </a:p>
      </dgm:t>
    </dgm:pt>
    <dgm:pt modelId="{5D0E2D55-7B40-4E37-8319-49A17324BAD9}" type="sibTrans" cxnId="{501D9501-6023-4BE3-9A82-C19DC3E93835}">
      <dgm:prSet/>
      <dgm:spPr/>
      <dgm:t>
        <a:bodyPr/>
        <a:lstStyle/>
        <a:p>
          <a:endParaRPr lang="ru-RU"/>
        </a:p>
      </dgm:t>
    </dgm:pt>
    <dgm:pt modelId="{1A0C431A-F969-4730-8861-2EB1C61AFF3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A0EE63-5D7C-436E-9188-E686127800FC}" type="parTrans" cxnId="{8B3CCEC6-D800-42AD-BE43-596D57CC99FE}">
      <dgm:prSet/>
      <dgm:spPr/>
      <dgm:t>
        <a:bodyPr/>
        <a:lstStyle/>
        <a:p>
          <a:endParaRPr lang="ru-RU"/>
        </a:p>
      </dgm:t>
    </dgm:pt>
    <dgm:pt modelId="{3259A4A3-E272-47F9-8672-95169BBF3081}" type="sibTrans" cxnId="{8B3CCEC6-D800-42AD-BE43-596D57CC99FE}">
      <dgm:prSet/>
      <dgm:spPr/>
      <dgm:t>
        <a:bodyPr/>
        <a:lstStyle/>
        <a:p>
          <a:endParaRPr lang="ru-RU"/>
        </a:p>
      </dgm:t>
    </dgm:pt>
    <dgm:pt modelId="{F91CB29C-2C64-459F-9E51-5194E9EDF618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87% опрошенных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DB505D-6044-4954-84E4-09A37074F437}" type="parTrans" cxnId="{C9C94279-AB7E-467D-9BE4-3AD2C6E6672C}">
      <dgm:prSet/>
      <dgm:spPr/>
      <dgm:t>
        <a:bodyPr/>
        <a:lstStyle/>
        <a:p>
          <a:endParaRPr lang="ru-RU"/>
        </a:p>
      </dgm:t>
    </dgm:pt>
    <dgm:pt modelId="{9AE0DECF-28ED-4AD1-ABE7-FA098B4896B8}" type="sibTrans" cxnId="{C9C94279-AB7E-467D-9BE4-3AD2C6E6672C}">
      <dgm:prSet/>
      <dgm:spPr/>
      <dgm:t>
        <a:bodyPr/>
        <a:lstStyle/>
        <a:p>
          <a:endParaRPr lang="ru-RU"/>
        </a:p>
      </dgm:t>
    </dgm:pt>
    <dgm:pt modelId="{7BD5C02E-8F66-46AB-B702-F5D1AFF67814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C6A54B-433E-4828-9A02-83D4763E660F}" type="parTrans" cxnId="{24EEA1EB-48AE-4DA8-8599-0B23588E8F16}">
      <dgm:prSet/>
      <dgm:spPr/>
      <dgm:t>
        <a:bodyPr/>
        <a:lstStyle/>
        <a:p>
          <a:endParaRPr lang="ru-RU"/>
        </a:p>
      </dgm:t>
    </dgm:pt>
    <dgm:pt modelId="{FFB471F9-B0E0-4EC3-AB1E-40C751260005}" type="sibTrans" cxnId="{24EEA1EB-48AE-4DA8-8599-0B23588E8F16}">
      <dgm:prSet/>
      <dgm:spPr/>
      <dgm:t>
        <a:bodyPr/>
        <a:lstStyle/>
        <a:p>
          <a:endParaRPr lang="ru-RU"/>
        </a:p>
      </dgm:t>
    </dgm:pt>
    <dgm:pt modelId="{CE49D0F3-E2BC-4B69-BC4B-4A8C099E5DCD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предложил другие услуги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B6DD1-4AB7-4173-A850-1A04680A0235}" type="parTrans" cxnId="{814E414B-947F-4503-88C1-26D6EC3A1174}">
      <dgm:prSet/>
      <dgm:spPr/>
      <dgm:t>
        <a:bodyPr/>
        <a:lstStyle/>
        <a:p>
          <a:endParaRPr lang="ru-RU"/>
        </a:p>
      </dgm:t>
    </dgm:pt>
    <dgm:pt modelId="{144A2057-FA0C-4F27-9EBF-842B821632F9}" type="sibTrans" cxnId="{814E414B-947F-4503-88C1-26D6EC3A1174}">
      <dgm:prSet/>
      <dgm:spPr/>
      <dgm:t>
        <a:bodyPr/>
        <a:lstStyle/>
        <a:p>
          <a:endParaRPr lang="ru-RU"/>
        </a:p>
      </dgm:t>
    </dgm:pt>
    <dgm:pt modelId="{6FE7BBC4-70E4-487F-9C9D-8718FF91C87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D445B-903C-4454-949D-FE321A0B9936}" type="parTrans" cxnId="{21A2A6AE-AE6B-4808-A21D-ED1033FEF3F9}">
      <dgm:prSet/>
      <dgm:spPr/>
      <dgm:t>
        <a:bodyPr/>
        <a:lstStyle/>
        <a:p>
          <a:endParaRPr lang="ru-RU"/>
        </a:p>
      </dgm:t>
    </dgm:pt>
    <dgm:pt modelId="{5D499BC6-456F-4B98-85EE-F1FCF4245416}" type="sibTrans" cxnId="{21A2A6AE-AE6B-4808-A21D-ED1033FEF3F9}">
      <dgm:prSet/>
      <dgm:spPr/>
      <dgm:t>
        <a:bodyPr/>
        <a:lstStyle/>
        <a:p>
          <a:endParaRPr lang="ru-RU"/>
        </a:p>
      </dgm:t>
    </dgm:pt>
    <dgm:pt modelId="{22B3FF02-4BB8-4E72-856A-107140DF7F1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0C456-991E-4731-8524-45E70CE89B77}" type="parTrans" cxnId="{303B01AC-18DD-4078-B24F-472B5E09038E}">
      <dgm:prSet/>
      <dgm:spPr/>
      <dgm:t>
        <a:bodyPr/>
        <a:lstStyle/>
        <a:p>
          <a:endParaRPr lang="ru-RU"/>
        </a:p>
      </dgm:t>
    </dgm:pt>
    <dgm:pt modelId="{6CF54E54-5020-4767-9B08-EEE1B5B90117}" type="sibTrans" cxnId="{303B01AC-18DD-4078-B24F-472B5E09038E}">
      <dgm:prSet/>
      <dgm:spPr/>
      <dgm:t>
        <a:bodyPr/>
        <a:lstStyle/>
        <a:p>
          <a:endParaRPr lang="ru-RU"/>
        </a:p>
      </dgm:t>
    </dgm:pt>
    <dgm:pt modelId="{A19A8D0F-72EF-4712-86A0-68FAE7B6AD1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84718-2050-4627-A375-70B96546CD0E}" type="parTrans" cxnId="{0F39B553-1789-4132-AF49-68B6D43632D1}">
      <dgm:prSet/>
      <dgm:spPr/>
      <dgm:t>
        <a:bodyPr/>
        <a:lstStyle/>
        <a:p>
          <a:endParaRPr lang="ru-RU"/>
        </a:p>
      </dgm:t>
    </dgm:pt>
    <dgm:pt modelId="{BB0147F8-E60B-480D-A59F-A14EDEEF1FA4}" type="sibTrans" cxnId="{0F39B553-1789-4132-AF49-68B6D43632D1}">
      <dgm:prSet/>
      <dgm:spPr/>
      <dgm:t>
        <a:bodyPr/>
        <a:lstStyle/>
        <a:p>
          <a:endParaRPr lang="ru-RU"/>
        </a:p>
      </dgm:t>
    </dgm:pt>
    <dgm:pt modelId="{4A39BA4B-0997-4437-8297-A15BACCEC12A}" type="pres">
      <dgm:prSet presAssocID="{E6D8C576-3A88-435F-B270-E65CFEF8D28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43EF0D9-52DD-4226-8FAF-AAE454DCF876}" type="pres">
      <dgm:prSet presAssocID="{C9A07D18-A1E8-4E36-8282-4198CBCA6340}" presName="compNode" presStyleCnt="0"/>
      <dgm:spPr/>
    </dgm:pt>
    <dgm:pt modelId="{58E55B40-FDCC-4672-BB0A-C1BFB863B056}" type="pres">
      <dgm:prSet presAssocID="{C9A07D18-A1E8-4E36-8282-4198CBCA6340}" presName="dummyConnPt" presStyleCnt="0"/>
      <dgm:spPr/>
    </dgm:pt>
    <dgm:pt modelId="{DBE7A1F5-013C-43CB-BAC8-76C0B3F64D66}" type="pres">
      <dgm:prSet presAssocID="{C9A07D18-A1E8-4E36-8282-4198CBCA634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C5C92-7E0E-43AA-87B8-AFEB69346CAB}" type="pres">
      <dgm:prSet presAssocID="{ACBADE74-36D7-4FAA-832C-86FF01FEBEF3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46D4CBA-82E4-49AB-863B-DEDAEC86F5F8}" type="pres">
      <dgm:prSet presAssocID="{A251DD34-643E-436C-9525-C322F9EB63A7}" presName="compNode" presStyleCnt="0"/>
      <dgm:spPr/>
    </dgm:pt>
    <dgm:pt modelId="{571B0C0E-F505-4D09-9F1A-3F3EEB111559}" type="pres">
      <dgm:prSet presAssocID="{A251DD34-643E-436C-9525-C322F9EB63A7}" presName="dummyConnPt" presStyleCnt="0"/>
      <dgm:spPr/>
    </dgm:pt>
    <dgm:pt modelId="{386131DA-51CE-4D29-AD2D-8A9CC702E5E5}" type="pres">
      <dgm:prSet presAssocID="{A251DD34-643E-436C-9525-C322F9EB63A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522D7-A509-4E3D-AEC5-9F87439796DB}" type="pres">
      <dgm:prSet presAssocID="{5D0E2D55-7B40-4E37-8319-49A17324BAD9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C50370D1-CB19-4632-A458-2C6637BD39BF}" type="pres">
      <dgm:prSet presAssocID="{1A0C431A-F969-4730-8861-2EB1C61AFF30}" presName="compNode" presStyleCnt="0"/>
      <dgm:spPr/>
    </dgm:pt>
    <dgm:pt modelId="{33F1B495-CBE8-466B-B130-0A676EA27E1A}" type="pres">
      <dgm:prSet presAssocID="{1A0C431A-F969-4730-8861-2EB1C61AFF30}" presName="dummyConnPt" presStyleCnt="0"/>
      <dgm:spPr/>
    </dgm:pt>
    <dgm:pt modelId="{C04BC362-9F66-4869-85AA-B19A67B76E5E}" type="pres">
      <dgm:prSet presAssocID="{1A0C431A-F969-4730-8861-2EB1C61AFF3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D8FBB-56ED-4EC9-B939-0D25963D3B82}" type="pres">
      <dgm:prSet presAssocID="{3259A4A3-E272-47F9-8672-95169BBF3081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F64CAF62-8E53-4A02-AE79-623F832011FB}" type="pres">
      <dgm:prSet presAssocID="{F91CB29C-2C64-459F-9E51-5194E9EDF618}" presName="compNode" presStyleCnt="0"/>
      <dgm:spPr/>
    </dgm:pt>
    <dgm:pt modelId="{641846CB-79CB-40AD-B145-0CD60094F3B9}" type="pres">
      <dgm:prSet presAssocID="{F91CB29C-2C64-459F-9E51-5194E9EDF618}" presName="dummyConnPt" presStyleCnt="0"/>
      <dgm:spPr/>
    </dgm:pt>
    <dgm:pt modelId="{2B5D3C94-48A0-44A0-85A1-E1CADC782ED3}" type="pres">
      <dgm:prSet presAssocID="{F91CB29C-2C64-459F-9E51-5194E9EDF61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62FE1-40BB-491D-8E72-C13BA9D486D1}" type="pres">
      <dgm:prSet presAssocID="{9AE0DECF-28ED-4AD1-ABE7-FA098B4896B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888852CF-241E-496D-B683-F40095A58E01}" type="pres">
      <dgm:prSet presAssocID="{7BD5C02E-8F66-46AB-B702-F5D1AFF67814}" presName="compNode" presStyleCnt="0"/>
      <dgm:spPr/>
    </dgm:pt>
    <dgm:pt modelId="{F9E34242-BFA4-49DB-BFDA-9FB303012D76}" type="pres">
      <dgm:prSet presAssocID="{7BD5C02E-8F66-46AB-B702-F5D1AFF67814}" presName="dummyConnPt" presStyleCnt="0"/>
      <dgm:spPr/>
    </dgm:pt>
    <dgm:pt modelId="{24E70729-7A0B-489C-9911-1118F500FB1D}" type="pres">
      <dgm:prSet presAssocID="{7BD5C02E-8F66-46AB-B702-F5D1AFF6781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3F723-07A5-45CD-B994-633DDC36EB3A}" type="pres">
      <dgm:prSet presAssocID="{FFB471F9-B0E0-4EC3-AB1E-40C751260005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A0D5C88A-D4ED-45B8-8F8A-4B4B2D75CFF2}" type="pres">
      <dgm:prSet presAssocID="{CE49D0F3-E2BC-4B69-BC4B-4A8C099E5DCD}" presName="compNode" presStyleCnt="0"/>
      <dgm:spPr/>
    </dgm:pt>
    <dgm:pt modelId="{A3C70849-B632-4B03-B417-161788123CA3}" type="pres">
      <dgm:prSet presAssocID="{CE49D0F3-E2BC-4B69-BC4B-4A8C099E5DCD}" presName="dummyConnPt" presStyleCnt="0"/>
      <dgm:spPr/>
    </dgm:pt>
    <dgm:pt modelId="{EA205D52-DB66-4541-8D3F-FB952A845F9C}" type="pres">
      <dgm:prSet presAssocID="{CE49D0F3-E2BC-4B69-BC4B-4A8C099E5DC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69194-46D1-4695-9436-7ACC213BAEF4}" type="pres">
      <dgm:prSet presAssocID="{144A2057-FA0C-4F27-9EBF-842B821632F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987422C1-C2F2-4E24-A767-F5C485C73A53}" type="pres">
      <dgm:prSet presAssocID="{6FE7BBC4-70E4-487F-9C9D-8718FF91C87E}" presName="compNode" presStyleCnt="0"/>
      <dgm:spPr/>
    </dgm:pt>
    <dgm:pt modelId="{6F2218E9-5B2C-4A45-86B6-35D26283AC72}" type="pres">
      <dgm:prSet presAssocID="{6FE7BBC4-70E4-487F-9C9D-8718FF91C87E}" presName="dummyConnPt" presStyleCnt="0"/>
      <dgm:spPr/>
    </dgm:pt>
    <dgm:pt modelId="{0AA987C1-E809-45BE-84FF-7A1232A6E6BA}" type="pres">
      <dgm:prSet presAssocID="{6FE7BBC4-70E4-487F-9C9D-8718FF91C87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23295-3798-4B2E-951F-7FBCA18C2F69}" type="pres">
      <dgm:prSet presAssocID="{5D499BC6-456F-4B98-85EE-F1FCF4245416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6304C84A-AE85-41B7-B4A9-57261AED44EA}" type="pres">
      <dgm:prSet presAssocID="{22B3FF02-4BB8-4E72-856A-107140DF7F1E}" presName="compNode" presStyleCnt="0"/>
      <dgm:spPr/>
    </dgm:pt>
    <dgm:pt modelId="{144E7C33-6868-41F8-AED6-9B33A822DD38}" type="pres">
      <dgm:prSet presAssocID="{22B3FF02-4BB8-4E72-856A-107140DF7F1E}" presName="dummyConnPt" presStyleCnt="0"/>
      <dgm:spPr/>
    </dgm:pt>
    <dgm:pt modelId="{E0420503-FB19-4732-989B-41DED43424B0}" type="pres">
      <dgm:prSet presAssocID="{22B3FF02-4BB8-4E72-856A-107140DF7F1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73647-7F1A-450F-B182-23283128D9BC}" type="pres">
      <dgm:prSet presAssocID="{6CF54E54-5020-4767-9B08-EEE1B5B90117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18622B14-B99A-4F0B-8D16-15B8C0FC46C0}" type="pres">
      <dgm:prSet presAssocID="{A19A8D0F-72EF-4712-86A0-68FAE7B6AD10}" presName="compNode" presStyleCnt="0"/>
      <dgm:spPr/>
    </dgm:pt>
    <dgm:pt modelId="{AC5FF1E9-8DC3-481E-97EA-1EF56D22B12E}" type="pres">
      <dgm:prSet presAssocID="{A19A8D0F-72EF-4712-86A0-68FAE7B6AD10}" presName="dummyConnPt" presStyleCnt="0"/>
      <dgm:spPr/>
    </dgm:pt>
    <dgm:pt modelId="{DFF7C555-CCF6-437F-BEDA-68F4C753653D}" type="pres">
      <dgm:prSet presAssocID="{A19A8D0F-72EF-4712-86A0-68FAE7B6AD1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BB4F90-DC0A-4F0C-909F-1B2BD8F2BA42}" type="presOf" srcId="{22B3FF02-4BB8-4E72-856A-107140DF7F1E}" destId="{E0420503-FB19-4732-989B-41DED43424B0}" srcOrd="0" destOrd="0" presId="urn:microsoft.com/office/officeart/2005/8/layout/bProcess4"/>
    <dgm:cxn modelId="{6E7EC572-6D4A-4870-BEAA-B2A41E15414C}" type="presOf" srcId="{5D499BC6-456F-4B98-85EE-F1FCF4245416}" destId="{54523295-3798-4B2E-951F-7FBCA18C2F69}" srcOrd="0" destOrd="0" presId="urn:microsoft.com/office/officeart/2005/8/layout/bProcess4"/>
    <dgm:cxn modelId="{F78F5DA4-0544-4417-963A-FD1AB20BCB38}" type="presOf" srcId="{ACBADE74-36D7-4FAA-832C-86FF01FEBEF3}" destId="{5E3C5C92-7E0E-43AA-87B8-AFEB69346CAB}" srcOrd="0" destOrd="0" presId="urn:microsoft.com/office/officeart/2005/8/layout/bProcess4"/>
    <dgm:cxn modelId="{814E414B-947F-4503-88C1-26D6EC3A1174}" srcId="{E6D8C576-3A88-435F-B270-E65CFEF8D28F}" destId="{CE49D0F3-E2BC-4B69-BC4B-4A8C099E5DCD}" srcOrd="5" destOrd="0" parTransId="{DE5B6DD1-4AB7-4173-A850-1A04680A0235}" sibTransId="{144A2057-FA0C-4F27-9EBF-842B821632F9}"/>
    <dgm:cxn modelId="{B0FDCC0D-3248-4BFB-B6B4-C829FA921560}" type="presOf" srcId="{3259A4A3-E272-47F9-8672-95169BBF3081}" destId="{527D8FBB-56ED-4EC9-B939-0D25963D3B82}" srcOrd="0" destOrd="0" presId="urn:microsoft.com/office/officeart/2005/8/layout/bProcess4"/>
    <dgm:cxn modelId="{2E842915-BAF6-49DC-8DC4-DB765B59263C}" type="presOf" srcId="{144A2057-FA0C-4F27-9EBF-842B821632F9}" destId="{AC869194-46D1-4695-9436-7ACC213BAEF4}" srcOrd="0" destOrd="0" presId="urn:microsoft.com/office/officeart/2005/8/layout/bProcess4"/>
    <dgm:cxn modelId="{501D9501-6023-4BE3-9A82-C19DC3E93835}" srcId="{E6D8C576-3A88-435F-B270-E65CFEF8D28F}" destId="{A251DD34-643E-436C-9525-C322F9EB63A7}" srcOrd="1" destOrd="0" parTransId="{79A91A85-089A-476E-8FCA-6B3E727F18A9}" sibTransId="{5D0E2D55-7B40-4E37-8319-49A17324BAD9}"/>
    <dgm:cxn modelId="{1071A955-4C92-42C5-97B3-8CECA307BD33}" type="presOf" srcId="{6CF54E54-5020-4767-9B08-EEE1B5B90117}" destId="{D5A73647-7F1A-450F-B182-23283128D9BC}" srcOrd="0" destOrd="0" presId="urn:microsoft.com/office/officeart/2005/8/layout/bProcess4"/>
    <dgm:cxn modelId="{C9C94279-AB7E-467D-9BE4-3AD2C6E6672C}" srcId="{E6D8C576-3A88-435F-B270-E65CFEF8D28F}" destId="{F91CB29C-2C64-459F-9E51-5194E9EDF618}" srcOrd="3" destOrd="0" parTransId="{46DB505D-6044-4954-84E4-09A37074F437}" sibTransId="{9AE0DECF-28ED-4AD1-ABE7-FA098B4896B8}"/>
    <dgm:cxn modelId="{2DF75782-7D8F-4D79-8C1A-34588CE2A632}" type="presOf" srcId="{A19A8D0F-72EF-4712-86A0-68FAE7B6AD10}" destId="{DFF7C555-CCF6-437F-BEDA-68F4C753653D}" srcOrd="0" destOrd="0" presId="urn:microsoft.com/office/officeart/2005/8/layout/bProcess4"/>
    <dgm:cxn modelId="{AAA6DC9D-0840-4707-A7F4-5FFA28B878E6}" type="presOf" srcId="{1A0C431A-F969-4730-8861-2EB1C61AFF30}" destId="{C04BC362-9F66-4869-85AA-B19A67B76E5E}" srcOrd="0" destOrd="0" presId="urn:microsoft.com/office/officeart/2005/8/layout/bProcess4"/>
    <dgm:cxn modelId="{0F39B553-1789-4132-AF49-68B6D43632D1}" srcId="{E6D8C576-3A88-435F-B270-E65CFEF8D28F}" destId="{A19A8D0F-72EF-4712-86A0-68FAE7B6AD10}" srcOrd="8" destOrd="0" parTransId="{F5D84718-2050-4627-A375-70B96546CD0E}" sibTransId="{BB0147F8-E60B-480D-A59F-A14EDEEF1FA4}"/>
    <dgm:cxn modelId="{0D979599-813E-467D-95ED-42551A400F9A}" type="presOf" srcId="{6FE7BBC4-70E4-487F-9C9D-8718FF91C87E}" destId="{0AA987C1-E809-45BE-84FF-7A1232A6E6BA}" srcOrd="0" destOrd="0" presId="urn:microsoft.com/office/officeart/2005/8/layout/bProcess4"/>
    <dgm:cxn modelId="{44A82FC9-6DE4-45BD-A431-D140F7F9AC14}" type="presOf" srcId="{FFB471F9-B0E0-4EC3-AB1E-40C751260005}" destId="{E603F723-07A5-45CD-B994-633DDC36EB3A}" srcOrd="0" destOrd="0" presId="urn:microsoft.com/office/officeart/2005/8/layout/bProcess4"/>
    <dgm:cxn modelId="{303B01AC-18DD-4078-B24F-472B5E09038E}" srcId="{E6D8C576-3A88-435F-B270-E65CFEF8D28F}" destId="{22B3FF02-4BB8-4E72-856A-107140DF7F1E}" srcOrd="7" destOrd="0" parTransId="{6A00C456-991E-4731-8524-45E70CE89B77}" sibTransId="{6CF54E54-5020-4767-9B08-EEE1B5B90117}"/>
    <dgm:cxn modelId="{1EB096C9-5065-42C8-A8D2-F342B055A33F}" type="presOf" srcId="{F91CB29C-2C64-459F-9E51-5194E9EDF618}" destId="{2B5D3C94-48A0-44A0-85A1-E1CADC782ED3}" srcOrd="0" destOrd="0" presId="urn:microsoft.com/office/officeart/2005/8/layout/bProcess4"/>
    <dgm:cxn modelId="{21A2A6AE-AE6B-4808-A21D-ED1033FEF3F9}" srcId="{E6D8C576-3A88-435F-B270-E65CFEF8D28F}" destId="{6FE7BBC4-70E4-487F-9C9D-8718FF91C87E}" srcOrd="6" destOrd="0" parTransId="{356D445B-903C-4454-949D-FE321A0B9936}" sibTransId="{5D499BC6-456F-4B98-85EE-F1FCF4245416}"/>
    <dgm:cxn modelId="{5FFC86D1-4489-4898-837C-B2D37B986625}" type="presOf" srcId="{CE49D0F3-E2BC-4B69-BC4B-4A8C099E5DCD}" destId="{EA205D52-DB66-4541-8D3F-FB952A845F9C}" srcOrd="0" destOrd="0" presId="urn:microsoft.com/office/officeart/2005/8/layout/bProcess4"/>
    <dgm:cxn modelId="{8B3CCEC6-D800-42AD-BE43-596D57CC99FE}" srcId="{E6D8C576-3A88-435F-B270-E65CFEF8D28F}" destId="{1A0C431A-F969-4730-8861-2EB1C61AFF30}" srcOrd="2" destOrd="0" parTransId="{C5A0EE63-5D7C-436E-9188-E686127800FC}" sibTransId="{3259A4A3-E272-47F9-8672-95169BBF3081}"/>
    <dgm:cxn modelId="{22816322-657E-4135-B047-F623FB251B8C}" type="presOf" srcId="{A251DD34-643E-436C-9525-C322F9EB63A7}" destId="{386131DA-51CE-4D29-AD2D-8A9CC702E5E5}" srcOrd="0" destOrd="0" presId="urn:microsoft.com/office/officeart/2005/8/layout/bProcess4"/>
    <dgm:cxn modelId="{713127C1-CCC8-44CD-82F0-CE59390043D1}" type="presOf" srcId="{7BD5C02E-8F66-46AB-B702-F5D1AFF67814}" destId="{24E70729-7A0B-489C-9911-1118F500FB1D}" srcOrd="0" destOrd="0" presId="urn:microsoft.com/office/officeart/2005/8/layout/bProcess4"/>
    <dgm:cxn modelId="{544F6975-B63C-486E-B1CD-CEA1C2B3209E}" srcId="{E6D8C576-3A88-435F-B270-E65CFEF8D28F}" destId="{C9A07D18-A1E8-4E36-8282-4198CBCA6340}" srcOrd="0" destOrd="0" parTransId="{C983E3A3-1049-4599-A21B-FA67BD150778}" sibTransId="{ACBADE74-36D7-4FAA-832C-86FF01FEBEF3}"/>
    <dgm:cxn modelId="{F70FC8EB-37F0-4A48-8131-9A273E19A1B6}" type="presOf" srcId="{E6D8C576-3A88-435F-B270-E65CFEF8D28F}" destId="{4A39BA4B-0997-4437-8297-A15BACCEC12A}" srcOrd="0" destOrd="0" presId="urn:microsoft.com/office/officeart/2005/8/layout/bProcess4"/>
    <dgm:cxn modelId="{DB3C834F-F7EA-4839-AC06-16BA92675C67}" type="presOf" srcId="{9AE0DECF-28ED-4AD1-ABE7-FA098B4896B8}" destId="{D0162FE1-40BB-491D-8E72-C13BA9D486D1}" srcOrd="0" destOrd="0" presId="urn:microsoft.com/office/officeart/2005/8/layout/bProcess4"/>
    <dgm:cxn modelId="{4AEF90B0-1A64-4F8A-9AB2-AD6D3EC2FB39}" type="presOf" srcId="{C9A07D18-A1E8-4E36-8282-4198CBCA6340}" destId="{DBE7A1F5-013C-43CB-BAC8-76C0B3F64D66}" srcOrd="0" destOrd="0" presId="urn:microsoft.com/office/officeart/2005/8/layout/bProcess4"/>
    <dgm:cxn modelId="{24EEA1EB-48AE-4DA8-8599-0B23588E8F16}" srcId="{E6D8C576-3A88-435F-B270-E65CFEF8D28F}" destId="{7BD5C02E-8F66-46AB-B702-F5D1AFF67814}" srcOrd="4" destOrd="0" parTransId="{75C6A54B-433E-4828-9A02-83D4763E660F}" sibTransId="{FFB471F9-B0E0-4EC3-AB1E-40C751260005}"/>
    <dgm:cxn modelId="{499487AA-C924-4991-91BB-27794F9A3BAB}" type="presOf" srcId="{5D0E2D55-7B40-4E37-8319-49A17324BAD9}" destId="{E72522D7-A509-4E3D-AEC5-9F87439796DB}" srcOrd="0" destOrd="0" presId="urn:microsoft.com/office/officeart/2005/8/layout/bProcess4"/>
    <dgm:cxn modelId="{2991E6CA-D8C1-4EFC-81C5-C534E0160AB4}" type="presParOf" srcId="{4A39BA4B-0997-4437-8297-A15BACCEC12A}" destId="{943EF0D9-52DD-4226-8FAF-AAE454DCF876}" srcOrd="0" destOrd="0" presId="urn:microsoft.com/office/officeart/2005/8/layout/bProcess4"/>
    <dgm:cxn modelId="{B3D445F4-B4F3-4FFA-A809-ACC474D4D310}" type="presParOf" srcId="{943EF0D9-52DD-4226-8FAF-AAE454DCF876}" destId="{58E55B40-FDCC-4672-BB0A-C1BFB863B056}" srcOrd="0" destOrd="0" presId="urn:microsoft.com/office/officeart/2005/8/layout/bProcess4"/>
    <dgm:cxn modelId="{3F4F2BA1-EC73-4EEC-B3F6-42D33BF6E971}" type="presParOf" srcId="{943EF0D9-52DD-4226-8FAF-AAE454DCF876}" destId="{DBE7A1F5-013C-43CB-BAC8-76C0B3F64D66}" srcOrd="1" destOrd="0" presId="urn:microsoft.com/office/officeart/2005/8/layout/bProcess4"/>
    <dgm:cxn modelId="{3F3ADC3A-ECF5-449F-B4E5-E545DA12A88F}" type="presParOf" srcId="{4A39BA4B-0997-4437-8297-A15BACCEC12A}" destId="{5E3C5C92-7E0E-43AA-87B8-AFEB69346CAB}" srcOrd="1" destOrd="0" presId="urn:microsoft.com/office/officeart/2005/8/layout/bProcess4"/>
    <dgm:cxn modelId="{56302A2F-E77B-4A35-B7E8-E26DD76556C1}" type="presParOf" srcId="{4A39BA4B-0997-4437-8297-A15BACCEC12A}" destId="{646D4CBA-82E4-49AB-863B-DEDAEC86F5F8}" srcOrd="2" destOrd="0" presId="urn:microsoft.com/office/officeart/2005/8/layout/bProcess4"/>
    <dgm:cxn modelId="{16265FA1-38C0-409A-A993-4F52C26D4195}" type="presParOf" srcId="{646D4CBA-82E4-49AB-863B-DEDAEC86F5F8}" destId="{571B0C0E-F505-4D09-9F1A-3F3EEB111559}" srcOrd="0" destOrd="0" presId="urn:microsoft.com/office/officeart/2005/8/layout/bProcess4"/>
    <dgm:cxn modelId="{1D0CB05C-B9D5-4BB9-B015-590FF34EFE10}" type="presParOf" srcId="{646D4CBA-82E4-49AB-863B-DEDAEC86F5F8}" destId="{386131DA-51CE-4D29-AD2D-8A9CC702E5E5}" srcOrd="1" destOrd="0" presId="urn:microsoft.com/office/officeart/2005/8/layout/bProcess4"/>
    <dgm:cxn modelId="{DA4A5521-0445-43B1-8FCD-2E121F4E2134}" type="presParOf" srcId="{4A39BA4B-0997-4437-8297-A15BACCEC12A}" destId="{E72522D7-A509-4E3D-AEC5-9F87439796DB}" srcOrd="3" destOrd="0" presId="urn:microsoft.com/office/officeart/2005/8/layout/bProcess4"/>
    <dgm:cxn modelId="{103A3D7E-432E-4A4C-BC59-7B460A6653C7}" type="presParOf" srcId="{4A39BA4B-0997-4437-8297-A15BACCEC12A}" destId="{C50370D1-CB19-4632-A458-2C6637BD39BF}" srcOrd="4" destOrd="0" presId="urn:microsoft.com/office/officeart/2005/8/layout/bProcess4"/>
    <dgm:cxn modelId="{B33FF314-1918-478D-919F-195B9A5D1524}" type="presParOf" srcId="{C50370D1-CB19-4632-A458-2C6637BD39BF}" destId="{33F1B495-CBE8-466B-B130-0A676EA27E1A}" srcOrd="0" destOrd="0" presId="urn:microsoft.com/office/officeart/2005/8/layout/bProcess4"/>
    <dgm:cxn modelId="{009ADA2F-4078-4AB6-88EE-E291157B51AE}" type="presParOf" srcId="{C50370D1-CB19-4632-A458-2C6637BD39BF}" destId="{C04BC362-9F66-4869-85AA-B19A67B76E5E}" srcOrd="1" destOrd="0" presId="urn:microsoft.com/office/officeart/2005/8/layout/bProcess4"/>
    <dgm:cxn modelId="{23109D49-7615-4A9F-A198-89BD97F0135C}" type="presParOf" srcId="{4A39BA4B-0997-4437-8297-A15BACCEC12A}" destId="{527D8FBB-56ED-4EC9-B939-0D25963D3B82}" srcOrd="5" destOrd="0" presId="urn:microsoft.com/office/officeart/2005/8/layout/bProcess4"/>
    <dgm:cxn modelId="{1FB319A6-51D5-4FBF-84EB-9844E4029C8C}" type="presParOf" srcId="{4A39BA4B-0997-4437-8297-A15BACCEC12A}" destId="{F64CAF62-8E53-4A02-AE79-623F832011FB}" srcOrd="6" destOrd="0" presId="urn:microsoft.com/office/officeart/2005/8/layout/bProcess4"/>
    <dgm:cxn modelId="{1C12B2E7-B529-4C96-93AD-41E235336FC8}" type="presParOf" srcId="{F64CAF62-8E53-4A02-AE79-623F832011FB}" destId="{641846CB-79CB-40AD-B145-0CD60094F3B9}" srcOrd="0" destOrd="0" presId="urn:microsoft.com/office/officeart/2005/8/layout/bProcess4"/>
    <dgm:cxn modelId="{D29F81DF-7576-4242-A022-4F63FA8C7581}" type="presParOf" srcId="{F64CAF62-8E53-4A02-AE79-623F832011FB}" destId="{2B5D3C94-48A0-44A0-85A1-E1CADC782ED3}" srcOrd="1" destOrd="0" presId="urn:microsoft.com/office/officeart/2005/8/layout/bProcess4"/>
    <dgm:cxn modelId="{79A00665-88D1-4B79-A598-32A253157665}" type="presParOf" srcId="{4A39BA4B-0997-4437-8297-A15BACCEC12A}" destId="{D0162FE1-40BB-491D-8E72-C13BA9D486D1}" srcOrd="7" destOrd="0" presId="urn:microsoft.com/office/officeart/2005/8/layout/bProcess4"/>
    <dgm:cxn modelId="{2C6ABF36-0B54-4BBB-A8E9-C5955EE0F9B9}" type="presParOf" srcId="{4A39BA4B-0997-4437-8297-A15BACCEC12A}" destId="{888852CF-241E-496D-B683-F40095A58E01}" srcOrd="8" destOrd="0" presId="urn:microsoft.com/office/officeart/2005/8/layout/bProcess4"/>
    <dgm:cxn modelId="{E05C6E44-7A21-43CE-B126-D90B8AF51D9A}" type="presParOf" srcId="{888852CF-241E-496D-B683-F40095A58E01}" destId="{F9E34242-BFA4-49DB-BFDA-9FB303012D76}" srcOrd="0" destOrd="0" presId="urn:microsoft.com/office/officeart/2005/8/layout/bProcess4"/>
    <dgm:cxn modelId="{6F69EC0A-922B-402D-A504-441C6A6D8C3C}" type="presParOf" srcId="{888852CF-241E-496D-B683-F40095A58E01}" destId="{24E70729-7A0B-489C-9911-1118F500FB1D}" srcOrd="1" destOrd="0" presId="urn:microsoft.com/office/officeart/2005/8/layout/bProcess4"/>
    <dgm:cxn modelId="{18EB1BFE-9B5C-4EE2-9E03-68FA7C4C088F}" type="presParOf" srcId="{4A39BA4B-0997-4437-8297-A15BACCEC12A}" destId="{E603F723-07A5-45CD-B994-633DDC36EB3A}" srcOrd="9" destOrd="0" presId="urn:microsoft.com/office/officeart/2005/8/layout/bProcess4"/>
    <dgm:cxn modelId="{2180B4FA-408A-4E06-A758-E07526ED0F0F}" type="presParOf" srcId="{4A39BA4B-0997-4437-8297-A15BACCEC12A}" destId="{A0D5C88A-D4ED-45B8-8F8A-4B4B2D75CFF2}" srcOrd="10" destOrd="0" presId="urn:microsoft.com/office/officeart/2005/8/layout/bProcess4"/>
    <dgm:cxn modelId="{BC7DCA12-86B6-4ADF-B7AC-FCED82552192}" type="presParOf" srcId="{A0D5C88A-D4ED-45B8-8F8A-4B4B2D75CFF2}" destId="{A3C70849-B632-4B03-B417-161788123CA3}" srcOrd="0" destOrd="0" presId="urn:microsoft.com/office/officeart/2005/8/layout/bProcess4"/>
    <dgm:cxn modelId="{400F4F66-7D4B-48C2-8432-C772076308E5}" type="presParOf" srcId="{A0D5C88A-D4ED-45B8-8F8A-4B4B2D75CFF2}" destId="{EA205D52-DB66-4541-8D3F-FB952A845F9C}" srcOrd="1" destOrd="0" presId="urn:microsoft.com/office/officeart/2005/8/layout/bProcess4"/>
    <dgm:cxn modelId="{00537809-550E-4B6E-A0F2-501921092174}" type="presParOf" srcId="{4A39BA4B-0997-4437-8297-A15BACCEC12A}" destId="{AC869194-46D1-4695-9436-7ACC213BAEF4}" srcOrd="11" destOrd="0" presId="urn:microsoft.com/office/officeart/2005/8/layout/bProcess4"/>
    <dgm:cxn modelId="{BADAB2FF-D730-4DBF-B103-34368DAB9197}" type="presParOf" srcId="{4A39BA4B-0997-4437-8297-A15BACCEC12A}" destId="{987422C1-C2F2-4E24-A767-F5C485C73A53}" srcOrd="12" destOrd="0" presId="urn:microsoft.com/office/officeart/2005/8/layout/bProcess4"/>
    <dgm:cxn modelId="{C93F95CA-147F-41BE-8EDD-83052CA64DEF}" type="presParOf" srcId="{987422C1-C2F2-4E24-A767-F5C485C73A53}" destId="{6F2218E9-5B2C-4A45-86B6-35D26283AC72}" srcOrd="0" destOrd="0" presId="urn:microsoft.com/office/officeart/2005/8/layout/bProcess4"/>
    <dgm:cxn modelId="{EF6087EC-05D3-4D2A-81DC-7FF0EC91D623}" type="presParOf" srcId="{987422C1-C2F2-4E24-A767-F5C485C73A53}" destId="{0AA987C1-E809-45BE-84FF-7A1232A6E6BA}" srcOrd="1" destOrd="0" presId="urn:microsoft.com/office/officeart/2005/8/layout/bProcess4"/>
    <dgm:cxn modelId="{E69F6F65-0806-41F3-AF71-3A34210F0B77}" type="presParOf" srcId="{4A39BA4B-0997-4437-8297-A15BACCEC12A}" destId="{54523295-3798-4B2E-951F-7FBCA18C2F69}" srcOrd="13" destOrd="0" presId="urn:microsoft.com/office/officeart/2005/8/layout/bProcess4"/>
    <dgm:cxn modelId="{66F4EE40-E060-45C1-B0DA-EA6FAA02BBD4}" type="presParOf" srcId="{4A39BA4B-0997-4437-8297-A15BACCEC12A}" destId="{6304C84A-AE85-41B7-B4A9-57261AED44EA}" srcOrd="14" destOrd="0" presId="urn:microsoft.com/office/officeart/2005/8/layout/bProcess4"/>
    <dgm:cxn modelId="{DA21B56C-F2C4-44A0-89B6-4C0947633875}" type="presParOf" srcId="{6304C84A-AE85-41B7-B4A9-57261AED44EA}" destId="{144E7C33-6868-41F8-AED6-9B33A822DD38}" srcOrd="0" destOrd="0" presId="urn:microsoft.com/office/officeart/2005/8/layout/bProcess4"/>
    <dgm:cxn modelId="{86C203CB-289C-4FE8-A4DC-FD86AC01553A}" type="presParOf" srcId="{6304C84A-AE85-41B7-B4A9-57261AED44EA}" destId="{E0420503-FB19-4732-989B-41DED43424B0}" srcOrd="1" destOrd="0" presId="urn:microsoft.com/office/officeart/2005/8/layout/bProcess4"/>
    <dgm:cxn modelId="{1DF9C029-E3CA-4133-8B85-07792BDB079C}" type="presParOf" srcId="{4A39BA4B-0997-4437-8297-A15BACCEC12A}" destId="{D5A73647-7F1A-450F-B182-23283128D9BC}" srcOrd="15" destOrd="0" presId="urn:microsoft.com/office/officeart/2005/8/layout/bProcess4"/>
    <dgm:cxn modelId="{C0944A64-C0A9-466E-86F6-B7DD8A8FABE9}" type="presParOf" srcId="{4A39BA4B-0997-4437-8297-A15BACCEC12A}" destId="{18622B14-B99A-4F0B-8D16-15B8C0FC46C0}" srcOrd="16" destOrd="0" presId="urn:microsoft.com/office/officeart/2005/8/layout/bProcess4"/>
    <dgm:cxn modelId="{D58D96A9-5A18-4FC8-925F-186C9A395FA9}" type="presParOf" srcId="{18622B14-B99A-4F0B-8D16-15B8C0FC46C0}" destId="{AC5FF1E9-8DC3-481E-97EA-1EF56D22B12E}" srcOrd="0" destOrd="0" presId="urn:microsoft.com/office/officeart/2005/8/layout/bProcess4"/>
    <dgm:cxn modelId="{F27736FB-1C1A-4579-8FF2-FE315CAD203B}" type="presParOf" srcId="{18622B14-B99A-4F0B-8D16-15B8C0FC46C0}" destId="{DFF7C555-CCF6-437F-BEDA-68F4C753653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6D8C576-3A88-435F-B270-E65CFEF8D28F}" type="doc">
      <dgm:prSet loTypeId="urn:microsoft.com/office/officeart/2005/8/layout/b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07D18-A1E8-4E36-8282-4198CBCA634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3E3A3-1049-4599-A21B-FA67BD150778}" type="parTrans" cxnId="{544F6975-B63C-486E-B1CD-CEA1C2B3209E}">
      <dgm:prSet/>
      <dgm:spPr/>
      <dgm:t>
        <a:bodyPr/>
        <a:lstStyle/>
        <a:p>
          <a:endParaRPr lang="ru-RU"/>
        </a:p>
      </dgm:t>
    </dgm:pt>
    <dgm:pt modelId="{ACBADE74-36D7-4FAA-832C-86FF01FEBEF3}" type="sibTrans" cxnId="{544F6975-B63C-486E-B1CD-CEA1C2B3209E}">
      <dgm:prSet/>
      <dgm:spPr/>
      <dgm:t>
        <a:bodyPr/>
        <a:lstStyle/>
        <a:p>
          <a:endParaRPr lang="ru-RU"/>
        </a:p>
      </dgm:t>
    </dgm:pt>
    <dgm:pt modelId="{A251DD34-643E-436C-9525-C322F9EB63A7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91A85-089A-476E-8FCA-6B3E727F18A9}" type="parTrans" cxnId="{501D9501-6023-4BE3-9A82-C19DC3E93835}">
      <dgm:prSet/>
      <dgm:spPr/>
      <dgm:t>
        <a:bodyPr/>
        <a:lstStyle/>
        <a:p>
          <a:endParaRPr lang="ru-RU"/>
        </a:p>
      </dgm:t>
    </dgm:pt>
    <dgm:pt modelId="{5D0E2D55-7B40-4E37-8319-49A17324BAD9}" type="sibTrans" cxnId="{501D9501-6023-4BE3-9A82-C19DC3E93835}">
      <dgm:prSet/>
      <dgm:spPr/>
      <dgm:t>
        <a:bodyPr/>
        <a:lstStyle/>
        <a:p>
          <a:endParaRPr lang="ru-RU"/>
        </a:p>
      </dgm:t>
    </dgm:pt>
    <dgm:pt modelId="{1A0C431A-F969-4730-8861-2EB1C61AFF3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A0EE63-5D7C-436E-9188-E686127800FC}" type="parTrans" cxnId="{8B3CCEC6-D800-42AD-BE43-596D57CC99FE}">
      <dgm:prSet/>
      <dgm:spPr/>
      <dgm:t>
        <a:bodyPr/>
        <a:lstStyle/>
        <a:p>
          <a:endParaRPr lang="ru-RU"/>
        </a:p>
      </dgm:t>
    </dgm:pt>
    <dgm:pt modelId="{3259A4A3-E272-47F9-8672-95169BBF3081}" type="sibTrans" cxnId="{8B3CCEC6-D800-42AD-BE43-596D57CC99FE}">
      <dgm:prSet/>
      <dgm:spPr/>
      <dgm:t>
        <a:bodyPr/>
        <a:lstStyle/>
        <a:p>
          <a:endParaRPr lang="ru-RU"/>
        </a:p>
      </dgm:t>
    </dgm:pt>
    <dgm:pt modelId="{F91CB29C-2C64-459F-9E51-5194E9EDF618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0% опрошенных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DB505D-6044-4954-84E4-09A37074F437}" type="parTrans" cxnId="{C9C94279-AB7E-467D-9BE4-3AD2C6E6672C}">
      <dgm:prSet/>
      <dgm:spPr/>
      <dgm:t>
        <a:bodyPr/>
        <a:lstStyle/>
        <a:p>
          <a:endParaRPr lang="ru-RU"/>
        </a:p>
      </dgm:t>
    </dgm:pt>
    <dgm:pt modelId="{9AE0DECF-28ED-4AD1-ABE7-FA098B4896B8}" type="sibTrans" cxnId="{C9C94279-AB7E-467D-9BE4-3AD2C6E6672C}">
      <dgm:prSet/>
      <dgm:spPr/>
      <dgm:t>
        <a:bodyPr/>
        <a:lstStyle/>
        <a:p>
          <a:endParaRPr lang="ru-RU"/>
        </a:p>
      </dgm:t>
    </dgm:pt>
    <dgm:pt modelId="{7BD5C02E-8F66-46AB-B702-F5D1AFF67814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C6A54B-433E-4828-9A02-83D4763E660F}" type="parTrans" cxnId="{24EEA1EB-48AE-4DA8-8599-0B23588E8F16}">
      <dgm:prSet/>
      <dgm:spPr/>
      <dgm:t>
        <a:bodyPr/>
        <a:lstStyle/>
        <a:p>
          <a:endParaRPr lang="ru-RU"/>
        </a:p>
      </dgm:t>
    </dgm:pt>
    <dgm:pt modelId="{FFB471F9-B0E0-4EC3-AB1E-40C751260005}" type="sibTrans" cxnId="{24EEA1EB-48AE-4DA8-8599-0B23588E8F16}">
      <dgm:prSet/>
      <dgm:spPr/>
      <dgm:t>
        <a:bodyPr/>
        <a:lstStyle/>
        <a:p>
          <a:endParaRPr lang="ru-RU"/>
        </a:p>
      </dgm:t>
    </dgm:pt>
    <dgm:pt modelId="{CE49D0F3-E2BC-4B69-BC4B-4A8C099E5DCD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предложил другие услуги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B6DD1-4AB7-4173-A850-1A04680A0235}" type="parTrans" cxnId="{814E414B-947F-4503-88C1-26D6EC3A1174}">
      <dgm:prSet/>
      <dgm:spPr/>
      <dgm:t>
        <a:bodyPr/>
        <a:lstStyle/>
        <a:p>
          <a:endParaRPr lang="ru-RU"/>
        </a:p>
      </dgm:t>
    </dgm:pt>
    <dgm:pt modelId="{144A2057-FA0C-4F27-9EBF-842B821632F9}" type="sibTrans" cxnId="{814E414B-947F-4503-88C1-26D6EC3A1174}">
      <dgm:prSet/>
      <dgm:spPr/>
      <dgm:t>
        <a:bodyPr/>
        <a:lstStyle/>
        <a:p>
          <a:endParaRPr lang="ru-RU"/>
        </a:p>
      </dgm:t>
    </dgm:pt>
    <dgm:pt modelId="{6FE7BBC4-70E4-487F-9C9D-8718FF91C87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D445B-903C-4454-949D-FE321A0B9936}" type="parTrans" cxnId="{21A2A6AE-AE6B-4808-A21D-ED1033FEF3F9}">
      <dgm:prSet/>
      <dgm:spPr/>
      <dgm:t>
        <a:bodyPr/>
        <a:lstStyle/>
        <a:p>
          <a:endParaRPr lang="ru-RU"/>
        </a:p>
      </dgm:t>
    </dgm:pt>
    <dgm:pt modelId="{5D499BC6-456F-4B98-85EE-F1FCF4245416}" type="sibTrans" cxnId="{21A2A6AE-AE6B-4808-A21D-ED1033FEF3F9}">
      <dgm:prSet/>
      <dgm:spPr/>
      <dgm:t>
        <a:bodyPr/>
        <a:lstStyle/>
        <a:p>
          <a:endParaRPr lang="ru-RU"/>
        </a:p>
      </dgm:t>
    </dgm:pt>
    <dgm:pt modelId="{22B3FF02-4BB8-4E72-856A-107140DF7F1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0C456-991E-4731-8524-45E70CE89B77}" type="parTrans" cxnId="{303B01AC-18DD-4078-B24F-472B5E09038E}">
      <dgm:prSet/>
      <dgm:spPr/>
      <dgm:t>
        <a:bodyPr/>
        <a:lstStyle/>
        <a:p>
          <a:endParaRPr lang="ru-RU"/>
        </a:p>
      </dgm:t>
    </dgm:pt>
    <dgm:pt modelId="{6CF54E54-5020-4767-9B08-EEE1B5B90117}" type="sibTrans" cxnId="{303B01AC-18DD-4078-B24F-472B5E09038E}">
      <dgm:prSet/>
      <dgm:spPr/>
      <dgm:t>
        <a:bodyPr/>
        <a:lstStyle/>
        <a:p>
          <a:endParaRPr lang="ru-RU"/>
        </a:p>
      </dgm:t>
    </dgm:pt>
    <dgm:pt modelId="{A19A8D0F-72EF-4712-86A0-68FAE7B6AD1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нет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84718-2050-4627-A375-70B96546CD0E}" type="parTrans" cxnId="{0F39B553-1789-4132-AF49-68B6D43632D1}">
      <dgm:prSet/>
      <dgm:spPr/>
      <dgm:t>
        <a:bodyPr/>
        <a:lstStyle/>
        <a:p>
          <a:endParaRPr lang="ru-RU"/>
        </a:p>
      </dgm:t>
    </dgm:pt>
    <dgm:pt modelId="{BB0147F8-E60B-480D-A59F-A14EDEEF1FA4}" type="sibTrans" cxnId="{0F39B553-1789-4132-AF49-68B6D43632D1}">
      <dgm:prSet/>
      <dgm:spPr/>
      <dgm:t>
        <a:bodyPr/>
        <a:lstStyle/>
        <a:p>
          <a:endParaRPr lang="ru-RU"/>
        </a:p>
      </dgm:t>
    </dgm:pt>
    <dgm:pt modelId="{4A39BA4B-0997-4437-8297-A15BACCEC12A}" type="pres">
      <dgm:prSet presAssocID="{E6D8C576-3A88-435F-B270-E65CFEF8D28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43EF0D9-52DD-4226-8FAF-AAE454DCF876}" type="pres">
      <dgm:prSet presAssocID="{C9A07D18-A1E8-4E36-8282-4198CBCA6340}" presName="compNode" presStyleCnt="0"/>
      <dgm:spPr/>
    </dgm:pt>
    <dgm:pt modelId="{58E55B40-FDCC-4672-BB0A-C1BFB863B056}" type="pres">
      <dgm:prSet presAssocID="{C9A07D18-A1E8-4E36-8282-4198CBCA6340}" presName="dummyConnPt" presStyleCnt="0"/>
      <dgm:spPr/>
    </dgm:pt>
    <dgm:pt modelId="{DBE7A1F5-013C-43CB-BAC8-76C0B3F64D66}" type="pres">
      <dgm:prSet presAssocID="{C9A07D18-A1E8-4E36-8282-4198CBCA634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C5C92-7E0E-43AA-87B8-AFEB69346CAB}" type="pres">
      <dgm:prSet presAssocID="{ACBADE74-36D7-4FAA-832C-86FF01FEBEF3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46D4CBA-82E4-49AB-863B-DEDAEC86F5F8}" type="pres">
      <dgm:prSet presAssocID="{A251DD34-643E-436C-9525-C322F9EB63A7}" presName="compNode" presStyleCnt="0"/>
      <dgm:spPr/>
    </dgm:pt>
    <dgm:pt modelId="{571B0C0E-F505-4D09-9F1A-3F3EEB111559}" type="pres">
      <dgm:prSet presAssocID="{A251DD34-643E-436C-9525-C322F9EB63A7}" presName="dummyConnPt" presStyleCnt="0"/>
      <dgm:spPr/>
    </dgm:pt>
    <dgm:pt modelId="{386131DA-51CE-4D29-AD2D-8A9CC702E5E5}" type="pres">
      <dgm:prSet presAssocID="{A251DD34-643E-436C-9525-C322F9EB63A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522D7-A509-4E3D-AEC5-9F87439796DB}" type="pres">
      <dgm:prSet presAssocID="{5D0E2D55-7B40-4E37-8319-49A17324BAD9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C50370D1-CB19-4632-A458-2C6637BD39BF}" type="pres">
      <dgm:prSet presAssocID="{1A0C431A-F969-4730-8861-2EB1C61AFF30}" presName="compNode" presStyleCnt="0"/>
      <dgm:spPr/>
    </dgm:pt>
    <dgm:pt modelId="{33F1B495-CBE8-466B-B130-0A676EA27E1A}" type="pres">
      <dgm:prSet presAssocID="{1A0C431A-F969-4730-8861-2EB1C61AFF30}" presName="dummyConnPt" presStyleCnt="0"/>
      <dgm:spPr/>
    </dgm:pt>
    <dgm:pt modelId="{C04BC362-9F66-4869-85AA-B19A67B76E5E}" type="pres">
      <dgm:prSet presAssocID="{1A0C431A-F969-4730-8861-2EB1C61AFF3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D8FBB-56ED-4EC9-B939-0D25963D3B82}" type="pres">
      <dgm:prSet presAssocID="{3259A4A3-E272-47F9-8672-95169BBF3081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F64CAF62-8E53-4A02-AE79-623F832011FB}" type="pres">
      <dgm:prSet presAssocID="{F91CB29C-2C64-459F-9E51-5194E9EDF618}" presName="compNode" presStyleCnt="0"/>
      <dgm:spPr/>
    </dgm:pt>
    <dgm:pt modelId="{641846CB-79CB-40AD-B145-0CD60094F3B9}" type="pres">
      <dgm:prSet presAssocID="{F91CB29C-2C64-459F-9E51-5194E9EDF618}" presName="dummyConnPt" presStyleCnt="0"/>
      <dgm:spPr/>
    </dgm:pt>
    <dgm:pt modelId="{2B5D3C94-48A0-44A0-85A1-E1CADC782ED3}" type="pres">
      <dgm:prSet presAssocID="{F91CB29C-2C64-459F-9E51-5194E9EDF61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62FE1-40BB-491D-8E72-C13BA9D486D1}" type="pres">
      <dgm:prSet presAssocID="{9AE0DECF-28ED-4AD1-ABE7-FA098B4896B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888852CF-241E-496D-B683-F40095A58E01}" type="pres">
      <dgm:prSet presAssocID="{7BD5C02E-8F66-46AB-B702-F5D1AFF67814}" presName="compNode" presStyleCnt="0"/>
      <dgm:spPr/>
    </dgm:pt>
    <dgm:pt modelId="{F9E34242-BFA4-49DB-BFDA-9FB303012D76}" type="pres">
      <dgm:prSet presAssocID="{7BD5C02E-8F66-46AB-B702-F5D1AFF67814}" presName="dummyConnPt" presStyleCnt="0"/>
      <dgm:spPr/>
    </dgm:pt>
    <dgm:pt modelId="{24E70729-7A0B-489C-9911-1118F500FB1D}" type="pres">
      <dgm:prSet presAssocID="{7BD5C02E-8F66-46AB-B702-F5D1AFF6781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3F723-07A5-45CD-B994-633DDC36EB3A}" type="pres">
      <dgm:prSet presAssocID="{FFB471F9-B0E0-4EC3-AB1E-40C751260005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A0D5C88A-D4ED-45B8-8F8A-4B4B2D75CFF2}" type="pres">
      <dgm:prSet presAssocID="{CE49D0F3-E2BC-4B69-BC4B-4A8C099E5DCD}" presName="compNode" presStyleCnt="0"/>
      <dgm:spPr/>
    </dgm:pt>
    <dgm:pt modelId="{A3C70849-B632-4B03-B417-161788123CA3}" type="pres">
      <dgm:prSet presAssocID="{CE49D0F3-E2BC-4B69-BC4B-4A8C099E5DCD}" presName="dummyConnPt" presStyleCnt="0"/>
      <dgm:spPr/>
    </dgm:pt>
    <dgm:pt modelId="{EA205D52-DB66-4541-8D3F-FB952A845F9C}" type="pres">
      <dgm:prSet presAssocID="{CE49D0F3-E2BC-4B69-BC4B-4A8C099E5DC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69194-46D1-4695-9436-7ACC213BAEF4}" type="pres">
      <dgm:prSet presAssocID="{144A2057-FA0C-4F27-9EBF-842B821632F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987422C1-C2F2-4E24-A767-F5C485C73A53}" type="pres">
      <dgm:prSet presAssocID="{6FE7BBC4-70E4-487F-9C9D-8718FF91C87E}" presName="compNode" presStyleCnt="0"/>
      <dgm:spPr/>
    </dgm:pt>
    <dgm:pt modelId="{6F2218E9-5B2C-4A45-86B6-35D26283AC72}" type="pres">
      <dgm:prSet presAssocID="{6FE7BBC4-70E4-487F-9C9D-8718FF91C87E}" presName="dummyConnPt" presStyleCnt="0"/>
      <dgm:spPr/>
    </dgm:pt>
    <dgm:pt modelId="{0AA987C1-E809-45BE-84FF-7A1232A6E6BA}" type="pres">
      <dgm:prSet presAssocID="{6FE7BBC4-70E4-487F-9C9D-8718FF91C87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23295-3798-4B2E-951F-7FBCA18C2F69}" type="pres">
      <dgm:prSet presAssocID="{5D499BC6-456F-4B98-85EE-F1FCF4245416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6304C84A-AE85-41B7-B4A9-57261AED44EA}" type="pres">
      <dgm:prSet presAssocID="{22B3FF02-4BB8-4E72-856A-107140DF7F1E}" presName="compNode" presStyleCnt="0"/>
      <dgm:spPr/>
    </dgm:pt>
    <dgm:pt modelId="{144E7C33-6868-41F8-AED6-9B33A822DD38}" type="pres">
      <dgm:prSet presAssocID="{22B3FF02-4BB8-4E72-856A-107140DF7F1E}" presName="dummyConnPt" presStyleCnt="0"/>
      <dgm:spPr/>
    </dgm:pt>
    <dgm:pt modelId="{E0420503-FB19-4732-989B-41DED43424B0}" type="pres">
      <dgm:prSet presAssocID="{22B3FF02-4BB8-4E72-856A-107140DF7F1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73647-7F1A-450F-B182-23283128D9BC}" type="pres">
      <dgm:prSet presAssocID="{6CF54E54-5020-4767-9B08-EEE1B5B90117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18622B14-B99A-4F0B-8D16-15B8C0FC46C0}" type="pres">
      <dgm:prSet presAssocID="{A19A8D0F-72EF-4712-86A0-68FAE7B6AD10}" presName="compNode" presStyleCnt="0"/>
      <dgm:spPr/>
    </dgm:pt>
    <dgm:pt modelId="{AC5FF1E9-8DC3-481E-97EA-1EF56D22B12E}" type="pres">
      <dgm:prSet presAssocID="{A19A8D0F-72EF-4712-86A0-68FAE7B6AD10}" presName="dummyConnPt" presStyleCnt="0"/>
      <dgm:spPr/>
    </dgm:pt>
    <dgm:pt modelId="{DFF7C555-CCF6-437F-BEDA-68F4C753653D}" type="pres">
      <dgm:prSet presAssocID="{A19A8D0F-72EF-4712-86A0-68FAE7B6AD1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61BEDE-95F0-433C-85BC-3654F9428594}" type="presOf" srcId="{5D0E2D55-7B40-4E37-8319-49A17324BAD9}" destId="{E72522D7-A509-4E3D-AEC5-9F87439796DB}" srcOrd="0" destOrd="0" presId="urn:microsoft.com/office/officeart/2005/8/layout/bProcess4"/>
    <dgm:cxn modelId="{8B3CCEC6-D800-42AD-BE43-596D57CC99FE}" srcId="{E6D8C576-3A88-435F-B270-E65CFEF8D28F}" destId="{1A0C431A-F969-4730-8861-2EB1C61AFF30}" srcOrd="2" destOrd="0" parTransId="{C5A0EE63-5D7C-436E-9188-E686127800FC}" sibTransId="{3259A4A3-E272-47F9-8672-95169BBF3081}"/>
    <dgm:cxn modelId="{21A2A6AE-AE6B-4808-A21D-ED1033FEF3F9}" srcId="{E6D8C576-3A88-435F-B270-E65CFEF8D28F}" destId="{6FE7BBC4-70E4-487F-9C9D-8718FF91C87E}" srcOrd="6" destOrd="0" parTransId="{356D445B-903C-4454-949D-FE321A0B9936}" sibTransId="{5D499BC6-456F-4B98-85EE-F1FCF4245416}"/>
    <dgm:cxn modelId="{084ABACA-C0A8-4A14-B215-AB50544D0B76}" type="presOf" srcId="{3259A4A3-E272-47F9-8672-95169BBF3081}" destId="{527D8FBB-56ED-4EC9-B939-0D25963D3B82}" srcOrd="0" destOrd="0" presId="urn:microsoft.com/office/officeart/2005/8/layout/bProcess4"/>
    <dgm:cxn modelId="{6BD20B54-06E1-412B-BE9A-7D1EE6C535D9}" type="presOf" srcId="{22B3FF02-4BB8-4E72-856A-107140DF7F1E}" destId="{E0420503-FB19-4732-989B-41DED43424B0}" srcOrd="0" destOrd="0" presId="urn:microsoft.com/office/officeart/2005/8/layout/bProcess4"/>
    <dgm:cxn modelId="{814E414B-947F-4503-88C1-26D6EC3A1174}" srcId="{E6D8C576-3A88-435F-B270-E65CFEF8D28F}" destId="{CE49D0F3-E2BC-4B69-BC4B-4A8C099E5DCD}" srcOrd="5" destOrd="0" parTransId="{DE5B6DD1-4AB7-4173-A850-1A04680A0235}" sibTransId="{144A2057-FA0C-4F27-9EBF-842B821632F9}"/>
    <dgm:cxn modelId="{DD6972A5-0A30-4CCF-A3E7-A495DE9F9905}" type="presOf" srcId="{6CF54E54-5020-4767-9B08-EEE1B5B90117}" destId="{D5A73647-7F1A-450F-B182-23283128D9BC}" srcOrd="0" destOrd="0" presId="urn:microsoft.com/office/officeart/2005/8/layout/bProcess4"/>
    <dgm:cxn modelId="{544F6975-B63C-486E-B1CD-CEA1C2B3209E}" srcId="{E6D8C576-3A88-435F-B270-E65CFEF8D28F}" destId="{C9A07D18-A1E8-4E36-8282-4198CBCA6340}" srcOrd="0" destOrd="0" parTransId="{C983E3A3-1049-4599-A21B-FA67BD150778}" sibTransId="{ACBADE74-36D7-4FAA-832C-86FF01FEBEF3}"/>
    <dgm:cxn modelId="{72E0D77A-F36B-4F87-8DB2-77E30A3C3067}" type="presOf" srcId="{9AE0DECF-28ED-4AD1-ABE7-FA098B4896B8}" destId="{D0162FE1-40BB-491D-8E72-C13BA9D486D1}" srcOrd="0" destOrd="0" presId="urn:microsoft.com/office/officeart/2005/8/layout/bProcess4"/>
    <dgm:cxn modelId="{76268EA6-20FA-4433-9B82-B06ADB6053C6}" type="presOf" srcId="{A251DD34-643E-436C-9525-C322F9EB63A7}" destId="{386131DA-51CE-4D29-AD2D-8A9CC702E5E5}" srcOrd="0" destOrd="0" presId="urn:microsoft.com/office/officeart/2005/8/layout/bProcess4"/>
    <dgm:cxn modelId="{DAE5EB12-41DD-46DC-BA38-5B710C9A957A}" type="presOf" srcId="{F91CB29C-2C64-459F-9E51-5194E9EDF618}" destId="{2B5D3C94-48A0-44A0-85A1-E1CADC782ED3}" srcOrd="0" destOrd="0" presId="urn:microsoft.com/office/officeart/2005/8/layout/bProcess4"/>
    <dgm:cxn modelId="{C9C94279-AB7E-467D-9BE4-3AD2C6E6672C}" srcId="{E6D8C576-3A88-435F-B270-E65CFEF8D28F}" destId="{F91CB29C-2C64-459F-9E51-5194E9EDF618}" srcOrd="3" destOrd="0" parTransId="{46DB505D-6044-4954-84E4-09A37074F437}" sibTransId="{9AE0DECF-28ED-4AD1-ABE7-FA098B4896B8}"/>
    <dgm:cxn modelId="{750957BC-0A69-4AA6-AB65-E6FDBBD9C70D}" type="presOf" srcId="{5D499BC6-456F-4B98-85EE-F1FCF4245416}" destId="{54523295-3798-4B2E-951F-7FBCA18C2F69}" srcOrd="0" destOrd="0" presId="urn:microsoft.com/office/officeart/2005/8/layout/bProcess4"/>
    <dgm:cxn modelId="{303B01AC-18DD-4078-B24F-472B5E09038E}" srcId="{E6D8C576-3A88-435F-B270-E65CFEF8D28F}" destId="{22B3FF02-4BB8-4E72-856A-107140DF7F1E}" srcOrd="7" destOrd="0" parTransId="{6A00C456-991E-4731-8524-45E70CE89B77}" sibTransId="{6CF54E54-5020-4767-9B08-EEE1B5B90117}"/>
    <dgm:cxn modelId="{DFAEB0E0-97A6-494C-A848-1CE22EFF89F4}" type="presOf" srcId="{A19A8D0F-72EF-4712-86A0-68FAE7B6AD10}" destId="{DFF7C555-CCF6-437F-BEDA-68F4C753653D}" srcOrd="0" destOrd="0" presId="urn:microsoft.com/office/officeart/2005/8/layout/bProcess4"/>
    <dgm:cxn modelId="{95B42FF4-05B0-4C5D-98DC-B081512C9849}" type="presOf" srcId="{6FE7BBC4-70E4-487F-9C9D-8718FF91C87E}" destId="{0AA987C1-E809-45BE-84FF-7A1232A6E6BA}" srcOrd="0" destOrd="0" presId="urn:microsoft.com/office/officeart/2005/8/layout/bProcess4"/>
    <dgm:cxn modelId="{501D9501-6023-4BE3-9A82-C19DC3E93835}" srcId="{E6D8C576-3A88-435F-B270-E65CFEF8D28F}" destId="{A251DD34-643E-436C-9525-C322F9EB63A7}" srcOrd="1" destOrd="0" parTransId="{79A91A85-089A-476E-8FCA-6B3E727F18A9}" sibTransId="{5D0E2D55-7B40-4E37-8319-49A17324BAD9}"/>
    <dgm:cxn modelId="{0F39B553-1789-4132-AF49-68B6D43632D1}" srcId="{E6D8C576-3A88-435F-B270-E65CFEF8D28F}" destId="{A19A8D0F-72EF-4712-86A0-68FAE7B6AD10}" srcOrd="8" destOrd="0" parTransId="{F5D84718-2050-4627-A375-70B96546CD0E}" sibTransId="{BB0147F8-E60B-480D-A59F-A14EDEEF1FA4}"/>
    <dgm:cxn modelId="{90700148-2B65-46EC-8450-F1C72A9B6EED}" type="presOf" srcId="{7BD5C02E-8F66-46AB-B702-F5D1AFF67814}" destId="{24E70729-7A0B-489C-9911-1118F500FB1D}" srcOrd="0" destOrd="0" presId="urn:microsoft.com/office/officeart/2005/8/layout/bProcess4"/>
    <dgm:cxn modelId="{B5A95844-CCE0-4DE3-8218-99EBE6057306}" type="presOf" srcId="{144A2057-FA0C-4F27-9EBF-842B821632F9}" destId="{AC869194-46D1-4695-9436-7ACC213BAEF4}" srcOrd="0" destOrd="0" presId="urn:microsoft.com/office/officeart/2005/8/layout/bProcess4"/>
    <dgm:cxn modelId="{13E7181F-B8D4-4C91-A815-00094EB5408B}" type="presOf" srcId="{1A0C431A-F969-4730-8861-2EB1C61AFF30}" destId="{C04BC362-9F66-4869-85AA-B19A67B76E5E}" srcOrd="0" destOrd="0" presId="urn:microsoft.com/office/officeart/2005/8/layout/bProcess4"/>
    <dgm:cxn modelId="{9F83E921-B811-4178-BB03-779C78BB201E}" type="presOf" srcId="{C9A07D18-A1E8-4E36-8282-4198CBCA6340}" destId="{DBE7A1F5-013C-43CB-BAC8-76C0B3F64D66}" srcOrd="0" destOrd="0" presId="urn:microsoft.com/office/officeart/2005/8/layout/bProcess4"/>
    <dgm:cxn modelId="{9826D156-045F-404C-9B32-D646F865DEE3}" type="presOf" srcId="{E6D8C576-3A88-435F-B270-E65CFEF8D28F}" destId="{4A39BA4B-0997-4437-8297-A15BACCEC12A}" srcOrd="0" destOrd="0" presId="urn:microsoft.com/office/officeart/2005/8/layout/bProcess4"/>
    <dgm:cxn modelId="{00AFBB93-00F4-43FE-BC62-A59DFC2BBA91}" type="presOf" srcId="{ACBADE74-36D7-4FAA-832C-86FF01FEBEF3}" destId="{5E3C5C92-7E0E-43AA-87B8-AFEB69346CAB}" srcOrd="0" destOrd="0" presId="urn:microsoft.com/office/officeart/2005/8/layout/bProcess4"/>
    <dgm:cxn modelId="{CB6FE10B-D518-4FD6-9F04-456A5A675596}" type="presOf" srcId="{CE49D0F3-E2BC-4B69-BC4B-4A8C099E5DCD}" destId="{EA205D52-DB66-4541-8D3F-FB952A845F9C}" srcOrd="0" destOrd="0" presId="urn:microsoft.com/office/officeart/2005/8/layout/bProcess4"/>
    <dgm:cxn modelId="{24EEA1EB-48AE-4DA8-8599-0B23588E8F16}" srcId="{E6D8C576-3A88-435F-B270-E65CFEF8D28F}" destId="{7BD5C02E-8F66-46AB-B702-F5D1AFF67814}" srcOrd="4" destOrd="0" parTransId="{75C6A54B-433E-4828-9A02-83D4763E660F}" sibTransId="{FFB471F9-B0E0-4EC3-AB1E-40C751260005}"/>
    <dgm:cxn modelId="{0417B5DF-A2FE-4B3E-8E3F-25C8A20941CD}" type="presOf" srcId="{FFB471F9-B0E0-4EC3-AB1E-40C751260005}" destId="{E603F723-07A5-45CD-B994-633DDC36EB3A}" srcOrd="0" destOrd="0" presId="urn:microsoft.com/office/officeart/2005/8/layout/bProcess4"/>
    <dgm:cxn modelId="{2B3CDE6D-755B-4B40-B1DE-932514A4CEEF}" type="presParOf" srcId="{4A39BA4B-0997-4437-8297-A15BACCEC12A}" destId="{943EF0D9-52DD-4226-8FAF-AAE454DCF876}" srcOrd="0" destOrd="0" presId="urn:microsoft.com/office/officeart/2005/8/layout/bProcess4"/>
    <dgm:cxn modelId="{FD70FCF8-CECD-48F5-A9BC-056F4AB807B0}" type="presParOf" srcId="{943EF0D9-52DD-4226-8FAF-AAE454DCF876}" destId="{58E55B40-FDCC-4672-BB0A-C1BFB863B056}" srcOrd="0" destOrd="0" presId="urn:microsoft.com/office/officeart/2005/8/layout/bProcess4"/>
    <dgm:cxn modelId="{6CCD329A-63C3-4F07-9EAB-2888A47C3488}" type="presParOf" srcId="{943EF0D9-52DD-4226-8FAF-AAE454DCF876}" destId="{DBE7A1F5-013C-43CB-BAC8-76C0B3F64D66}" srcOrd="1" destOrd="0" presId="urn:microsoft.com/office/officeart/2005/8/layout/bProcess4"/>
    <dgm:cxn modelId="{9542FE5A-5138-4B64-900C-4FB9075AF1AE}" type="presParOf" srcId="{4A39BA4B-0997-4437-8297-A15BACCEC12A}" destId="{5E3C5C92-7E0E-43AA-87B8-AFEB69346CAB}" srcOrd="1" destOrd="0" presId="urn:microsoft.com/office/officeart/2005/8/layout/bProcess4"/>
    <dgm:cxn modelId="{BDFA0C57-99AF-4403-972E-128817A1192F}" type="presParOf" srcId="{4A39BA4B-0997-4437-8297-A15BACCEC12A}" destId="{646D4CBA-82E4-49AB-863B-DEDAEC86F5F8}" srcOrd="2" destOrd="0" presId="urn:microsoft.com/office/officeart/2005/8/layout/bProcess4"/>
    <dgm:cxn modelId="{2691595A-1FED-4D5B-BB49-C55CFAAEE745}" type="presParOf" srcId="{646D4CBA-82E4-49AB-863B-DEDAEC86F5F8}" destId="{571B0C0E-F505-4D09-9F1A-3F3EEB111559}" srcOrd="0" destOrd="0" presId="urn:microsoft.com/office/officeart/2005/8/layout/bProcess4"/>
    <dgm:cxn modelId="{8F6DC0C6-8D9F-4C40-ADED-59C5B9EDEE93}" type="presParOf" srcId="{646D4CBA-82E4-49AB-863B-DEDAEC86F5F8}" destId="{386131DA-51CE-4D29-AD2D-8A9CC702E5E5}" srcOrd="1" destOrd="0" presId="urn:microsoft.com/office/officeart/2005/8/layout/bProcess4"/>
    <dgm:cxn modelId="{236E064B-F510-4529-B68F-3F35EC5C7557}" type="presParOf" srcId="{4A39BA4B-0997-4437-8297-A15BACCEC12A}" destId="{E72522D7-A509-4E3D-AEC5-9F87439796DB}" srcOrd="3" destOrd="0" presId="urn:microsoft.com/office/officeart/2005/8/layout/bProcess4"/>
    <dgm:cxn modelId="{7A7B7EDE-6694-4FC3-BFFA-71C1231167B7}" type="presParOf" srcId="{4A39BA4B-0997-4437-8297-A15BACCEC12A}" destId="{C50370D1-CB19-4632-A458-2C6637BD39BF}" srcOrd="4" destOrd="0" presId="urn:microsoft.com/office/officeart/2005/8/layout/bProcess4"/>
    <dgm:cxn modelId="{602CDF1C-6B0C-4FB6-A862-6E4B076F17AA}" type="presParOf" srcId="{C50370D1-CB19-4632-A458-2C6637BD39BF}" destId="{33F1B495-CBE8-466B-B130-0A676EA27E1A}" srcOrd="0" destOrd="0" presId="urn:microsoft.com/office/officeart/2005/8/layout/bProcess4"/>
    <dgm:cxn modelId="{69CB263F-ABF3-4B4B-B4F2-D33FADBCE843}" type="presParOf" srcId="{C50370D1-CB19-4632-A458-2C6637BD39BF}" destId="{C04BC362-9F66-4869-85AA-B19A67B76E5E}" srcOrd="1" destOrd="0" presId="urn:microsoft.com/office/officeart/2005/8/layout/bProcess4"/>
    <dgm:cxn modelId="{3AE323B5-9910-4541-8044-5474A27949C4}" type="presParOf" srcId="{4A39BA4B-0997-4437-8297-A15BACCEC12A}" destId="{527D8FBB-56ED-4EC9-B939-0D25963D3B82}" srcOrd="5" destOrd="0" presId="urn:microsoft.com/office/officeart/2005/8/layout/bProcess4"/>
    <dgm:cxn modelId="{A7967BA4-4D9D-4295-BED0-4612B728FB55}" type="presParOf" srcId="{4A39BA4B-0997-4437-8297-A15BACCEC12A}" destId="{F64CAF62-8E53-4A02-AE79-623F832011FB}" srcOrd="6" destOrd="0" presId="urn:microsoft.com/office/officeart/2005/8/layout/bProcess4"/>
    <dgm:cxn modelId="{B47CE398-B2FC-49A5-9B31-7A8E78083B9F}" type="presParOf" srcId="{F64CAF62-8E53-4A02-AE79-623F832011FB}" destId="{641846CB-79CB-40AD-B145-0CD60094F3B9}" srcOrd="0" destOrd="0" presId="urn:microsoft.com/office/officeart/2005/8/layout/bProcess4"/>
    <dgm:cxn modelId="{0AF7DCC9-149F-4EAA-B02F-4D030A287AF9}" type="presParOf" srcId="{F64CAF62-8E53-4A02-AE79-623F832011FB}" destId="{2B5D3C94-48A0-44A0-85A1-E1CADC782ED3}" srcOrd="1" destOrd="0" presId="urn:microsoft.com/office/officeart/2005/8/layout/bProcess4"/>
    <dgm:cxn modelId="{6157F4E5-4DE7-441B-A080-BA3C961BD9D9}" type="presParOf" srcId="{4A39BA4B-0997-4437-8297-A15BACCEC12A}" destId="{D0162FE1-40BB-491D-8E72-C13BA9D486D1}" srcOrd="7" destOrd="0" presId="urn:microsoft.com/office/officeart/2005/8/layout/bProcess4"/>
    <dgm:cxn modelId="{5532E472-EFA6-48F6-A15E-DF30F4A7210D}" type="presParOf" srcId="{4A39BA4B-0997-4437-8297-A15BACCEC12A}" destId="{888852CF-241E-496D-B683-F40095A58E01}" srcOrd="8" destOrd="0" presId="urn:microsoft.com/office/officeart/2005/8/layout/bProcess4"/>
    <dgm:cxn modelId="{52011778-F621-4BF6-96E6-AAACA1CC5DB6}" type="presParOf" srcId="{888852CF-241E-496D-B683-F40095A58E01}" destId="{F9E34242-BFA4-49DB-BFDA-9FB303012D76}" srcOrd="0" destOrd="0" presId="urn:microsoft.com/office/officeart/2005/8/layout/bProcess4"/>
    <dgm:cxn modelId="{0FB3824E-0440-4D23-91AC-12AB92AF428D}" type="presParOf" srcId="{888852CF-241E-496D-B683-F40095A58E01}" destId="{24E70729-7A0B-489C-9911-1118F500FB1D}" srcOrd="1" destOrd="0" presId="urn:microsoft.com/office/officeart/2005/8/layout/bProcess4"/>
    <dgm:cxn modelId="{45250529-7DB5-497F-9093-4CC8CF408BD3}" type="presParOf" srcId="{4A39BA4B-0997-4437-8297-A15BACCEC12A}" destId="{E603F723-07A5-45CD-B994-633DDC36EB3A}" srcOrd="9" destOrd="0" presId="urn:microsoft.com/office/officeart/2005/8/layout/bProcess4"/>
    <dgm:cxn modelId="{621288F5-AC2A-4720-8F08-8EF8F23455F6}" type="presParOf" srcId="{4A39BA4B-0997-4437-8297-A15BACCEC12A}" destId="{A0D5C88A-D4ED-45B8-8F8A-4B4B2D75CFF2}" srcOrd="10" destOrd="0" presId="urn:microsoft.com/office/officeart/2005/8/layout/bProcess4"/>
    <dgm:cxn modelId="{26D71FBD-5E58-44D8-933D-CEF1B885962D}" type="presParOf" srcId="{A0D5C88A-D4ED-45B8-8F8A-4B4B2D75CFF2}" destId="{A3C70849-B632-4B03-B417-161788123CA3}" srcOrd="0" destOrd="0" presId="urn:microsoft.com/office/officeart/2005/8/layout/bProcess4"/>
    <dgm:cxn modelId="{227EF600-2A78-4615-AD74-F7255AC445F3}" type="presParOf" srcId="{A0D5C88A-D4ED-45B8-8F8A-4B4B2D75CFF2}" destId="{EA205D52-DB66-4541-8D3F-FB952A845F9C}" srcOrd="1" destOrd="0" presId="urn:microsoft.com/office/officeart/2005/8/layout/bProcess4"/>
    <dgm:cxn modelId="{953B54B6-3A8E-420D-AAAF-330EE63E6CC6}" type="presParOf" srcId="{4A39BA4B-0997-4437-8297-A15BACCEC12A}" destId="{AC869194-46D1-4695-9436-7ACC213BAEF4}" srcOrd="11" destOrd="0" presId="urn:microsoft.com/office/officeart/2005/8/layout/bProcess4"/>
    <dgm:cxn modelId="{A6BEDD09-5AF5-4EA2-99EB-9CF7E1EF2266}" type="presParOf" srcId="{4A39BA4B-0997-4437-8297-A15BACCEC12A}" destId="{987422C1-C2F2-4E24-A767-F5C485C73A53}" srcOrd="12" destOrd="0" presId="urn:microsoft.com/office/officeart/2005/8/layout/bProcess4"/>
    <dgm:cxn modelId="{3508E912-0978-4035-80DC-3E63DBE055C1}" type="presParOf" srcId="{987422C1-C2F2-4E24-A767-F5C485C73A53}" destId="{6F2218E9-5B2C-4A45-86B6-35D26283AC72}" srcOrd="0" destOrd="0" presId="urn:microsoft.com/office/officeart/2005/8/layout/bProcess4"/>
    <dgm:cxn modelId="{0C1A4BDA-4B0D-4C81-A7E5-FB1E2A647BEF}" type="presParOf" srcId="{987422C1-C2F2-4E24-A767-F5C485C73A53}" destId="{0AA987C1-E809-45BE-84FF-7A1232A6E6BA}" srcOrd="1" destOrd="0" presId="urn:microsoft.com/office/officeart/2005/8/layout/bProcess4"/>
    <dgm:cxn modelId="{02DE458F-B4B1-4FC7-AC03-30BB5AA23478}" type="presParOf" srcId="{4A39BA4B-0997-4437-8297-A15BACCEC12A}" destId="{54523295-3798-4B2E-951F-7FBCA18C2F69}" srcOrd="13" destOrd="0" presId="urn:microsoft.com/office/officeart/2005/8/layout/bProcess4"/>
    <dgm:cxn modelId="{3AB50B1C-D2EF-46A2-AE33-99EB357196FA}" type="presParOf" srcId="{4A39BA4B-0997-4437-8297-A15BACCEC12A}" destId="{6304C84A-AE85-41B7-B4A9-57261AED44EA}" srcOrd="14" destOrd="0" presId="urn:microsoft.com/office/officeart/2005/8/layout/bProcess4"/>
    <dgm:cxn modelId="{5014C858-EC89-4395-ACFF-7E4FF9F14B28}" type="presParOf" srcId="{6304C84A-AE85-41B7-B4A9-57261AED44EA}" destId="{144E7C33-6868-41F8-AED6-9B33A822DD38}" srcOrd="0" destOrd="0" presId="urn:microsoft.com/office/officeart/2005/8/layout/bProcess4"/>
    <dgm:cxn modelId="{6A03631A-C738-4D80-814C-61974813CF5D}" type="presParOf" srcId="{6304C84A-AE85-41B7-B4A9-57261AED44EA}" destId="{E0420503-FB19-4732-989B-41DED43424B0}" srcOrd="1" destOrd="0" presId="urn:microsoft.com/office/officeart/2005/8/layout/bProcess4"/>
    <dgm:cxn modelId="{690B8A7C-C492-4EA4-8598-A7146F11F00E}" type="presParOf" srcId="{4A39BA4B-0997-4437-8297-A15BACCEC12A}" destId="{D5A73647-7F1A-450F-B182-23283128D9BC}" srcOrd="15" destOrd="0" presId="urn:microsoft.com/office/officeart/2005/8/layout/bProcess4"/>
    <dgm:cxn modelId="{BEC301BA-F899-4439-9B51-A27427C2D422}" type="presParOf" srcId="{4A39BA4B-0997-4437-8297-A15BACCEC12A}" destId="{18622B14-B99A-4F0B-8D16-15B8C0FC46C0}" srcOrd="16" destOrd="0" presId="urn:microsoft.com/office/officeart/2005/8/layout/bProcess4"/>
    <dgm:cxn modelId="{D5DDF0D4-AD90-4E56-A355-32A4E0F5EDF9}" type="presParOf" srcId="{18622B14-B99A-4F0B-8D16-15B8C0FC46C0}" destId="{AC5FF1E9-8DC3-481E-97EA-1EF56D22B12E}" srcOrd="0" destOrd="0" presId="urn:microsoft.com/office/officeart/2005/8/layout/bProcess4"/>
    <dgm:cxn modelId="{01EC907A-1413-4141-A10D-691F40F0E752}" type="presParOf" srcId="{18622B14-B99A-4F0B-8D16-15B8C0FC46C0}" destId="{DFF7C555-CCF6-437F-BEDA-68F4C753653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6D8C576-3A88-435F-B270-E65CFEF8D28F}" type="doc">
      <dgm:prSet loTypeId="urn:microsoft.com/office/officeart/2005/8/layout/b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07D18-A1E8-4E36-8282-4198CBCA634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3E3A3-1049-4599-A21B-FA67BD150778}" type="parTrans" cxnId="{544F6975-B63C-486E-B1CD-CEA1C2B3209E}">
      <dgm:prSet/>
      <dgm:spPr/>
      <dgm:t>
        <a:bodyPr/>
        <a:lstStyle/>
        <a:p>
          <a:endParaRPr lang="ru-RU"/>
        </a:p>
      </dgm:t>
    </dgm:pt>
    <dgm:pt modelId="{ACBADE74-36D7-4FAA-832C-86FF01FEBEF3}" type="sibTrans" cxnId="{544F6975-B63C-486E-B1CD-CEA1C2B3209E}">
      <dgm:prSet/>
      <dgm:spPr/>
      <dgm:t>
        <a:bodyPr/>
        <a:lstStyle/>
        <a:p>
          <a:endParaRPr lang="ru-RU"/>
        </a:p>
      </dgm:t>
    </dgm:pt>
    <dgm:pt modelId="{A251DD34-643E-436C-9525-C322F9EB63A7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91A85-089A-476E-8FCA-6B3E727F18A9}" type="parTrans" cxnId="{501D9501-6023-4BE3-9A82-C19DC3E93835}">
      <dgm:prSet/>
      <dgm:spPr/>
      <dgm:t>
        <a:bodyPr/>
        <a:lstStyle/>
        <a:p>
          <a:endParaRPr lang="ru-RU"/>
        </a:p>
      </dgm:t>
    </dgm:pt>
    <dgm:pt modelId="{5D0E2D55-7B40-4E37-8319-49A17324BAD9}" type="sibTrans" cxnId="{501D9501-6023-4BE3-9A82-C19DC3E93835}">
      <dgm:prSet/>
      <dgm:spPr/>
      <dgm:t>
        <a:bodyPr/>
        <a:lstStyle/>
        <a:p>
          <a:endParaRPr lang="ru-RU"/>
        </a:p>
      </dgm:t>
    </dgm:pt>
    <dgm:pt modelId="{1A0C431A-F969-4730-8861-2EB1C61AFF3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44%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A0EE63-5D7C-436E-9188-E686127800FC}" type="parTrans" cxnId="{8B3CCEC6-D800-42AD-BE43-596D57CC99FE}">
      <dgm:prSet/>
      <dgm:spPr/>
      <dgm:t>
        <a:bodyPr/>
        <a:lstStyle/>
        <a:p>
          <a:endParaRPr lang="ru-RU"/>
        </a:p>
      </dgm:t>
    </dgm:pt>
    <dgm:pt modelId="{3259A4A3-E272-47F9-8672-95169BBF3081}" type="sibTrans" cxnId="{8B3CCEC6-D800-42AD-BE43-596D57CC99FE}">
      <dgm:prSet/>
      <dgm:spPr/>
      <dgm:t>
        <a:bodyPr/>
        <a:lstStyle/>
        <a:p>
          <a:endParaRPr lang="ru-RU"/>
        </a:p>
      </dgm:t>
    </dgm:pt>
    <dgm:pt modelId="{F91CB29C-2C64-459F-9E51-5194E9EDF618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56% опрошенных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DB505D-6044-4954-84E4-09A37074F437}" type="parTrans" cxnId="{C9C94279-AB7E-467D-9BE4-3AD2C6E6672C}">
      <dgm:prSet/>
      <dgm:spPr/>
      <dgm:t>
        <a:bodyPr/>
        <a:lstStyle/>
        <a:p>
          <a:endParaRPr lang="ru-RU"/>
        </a:p>
      </dgm:t>
    </dgm:pt>
    <dgm:pt modelId="{9AE0DECF-28ED-4AD1-ABE7-FA098B4896B8}" type="sibTrans" cxnId="{C9C94279-AB7E-467D-9BE4-3AD2C6E6672C}">
      <dgm:prSet/>
      <dgm:spPr/>
      <dgm:t>
        <a:bodyPr/>
        <a:lstStyle/>
        <a:p>
          <a:endParaRPr lang="ru-RU"/>
        </a:p>
      </dgm:t>
    </dgm:pt>
    <dgm:pt modelId="{7BD5C02E-8F66-46AB-B702-F5D1AFF67814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C6A54B-433E-4828-9A02-83D4763E660F}" type="parTrans" cxnId="{24EEA1EB-48AE-4DA8-8599-0B23588E8F16}">
      <dgm:prSet/>
      <dgm:spPr/>
      <dgm:t>
        <a:bodyPr/>
        <a:lstStyle/>
        <a:p>
          <a:endParaRPr lang="ru-RU"/>
        </a:p>
      </dgm:t>
    </dgm:pt>
    <dgm:pt modelId="{FFB471F9-B0E0-4EC3-AB1E-40C751260005}" type="sibTrans" cxnId="{24EEA1EB-48AE-4DA8-8599-0B23588E8F16}">
      <dgm:prSet/>
      <dgm:spPr/>
      <dgm:t>
        <a:bodyPr/>
        <a:lstStyle/>
        <a:p>
          <a:endParaRPr lang="ru-RU"/>
        </a:p>
      </dgm:t>
    </dgm:pt>
    <dgm:pt modelId="{CE49D0F3-E2BC-4B69-BC4B-4A8C099E5DCD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предложил другие услуги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B6DD1-4AB7-4173-A850-1A04680A0235}" type="parTrans" cxnId="{814E414B-947F-4503-88C1-26D6EC3A1174}">
      <dgm:prSet/>
      <dgm:spPr/>
      <dgm:t>
        <a:bodyPr/>
        <a:lstStyle/>
        <a:p>
          <a:endParaRPr lang="ru-RU"/>
        </a:p>
      </dgm:t>
    </dgm:pt>
    <dgm:pt modelId="{144A2057-FA0C-4F27-9EBF-842B821632F9}" type="sibTrans" cxnId="{814E414B-947F-4503-88C1-26D6EC3A1174}">
      <dgm:prSet/>
      <dgm:spPr/>
      <dgm:t>
        <a:bodyPr/>
        <a:lstStyle/>
        <a:p>
          <a:endParaRPr lang="ru-RU"/>
        </a:p>
      </dgm:t>
    </dgm:pt>
    <dgm:pt modelId="{6FE7BBC4-70E4-487F-9C9D-8718FF91C87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D445B-903C-4454-949D-FE321A0B9936}" type="parTrans" cxnId="{21A2A6AE-AE6B-4808-A21D-ED1033FEF3F9}">
      <dgm:prSet/>
      <dgm:spPr/>
      <dgm:t>
        <a:bodyPr/>
        <a:lstStyle/>
        <a:p>
          <a:endParaRPr lang="ru-RU"/>
        </a:p>
      </dgm:t>
    </dgm:pt>
    <dgm:pt modelId="{5D499BC6-456F-4B98-85EE-F1FCF4245416}" type="sibTrans" cxnId="{21A2A6AE-AE6B-4808-A21D-ED1033FEF3F9}">
      <dgm:prSet/>
      <dgm:spPr/>
      <dgm:t>
        <a:bodyPr/>
        <a:lstStyle/>
        <a:p>
          <a:endParaRPr lang="ru-RU"/>
        </a:p>
      </dgm:t>
    </dgm:pt>
    <dgm:pt modelId="{22B3FF02-4BB8-4E72-856A-107140DF7F1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0C456-991E-4731-8524-45E70CE89B77}" type="parTrans" cxnId="{303B01AC-18DD-4078-B24F-472B5E09038E}">
      <dgm:prSet/>
      <dgm:spPr/>
      <dgm:t>
        <a:bodyPr/>
        <a:lstStyle/>
        <a:p>
          <a:endParaRPr lang="ru-RU"/>
        </a:p>
      </dgm:t>
    </dgm:pt>
    <dgm:pt modelId="{6CF54E54-5020-4767-9B08-EEE1B5B90117}" type="sibTrans" cxnId="{303B01AC-18DD-4078-B24F-472B5E09038E}">
      <dgm:prSet/>
      <dgm:spPr/>
      <dgm:t>
        <a:bodyPr/>
        <a:lstStyle/>
        <a:p>
          <a:endParaRPr lang="ru-RU"/>
        </a:p>
      </dgm:t>
    </dgm:pt>
    <dgm:pt modelId="{A19A8D0F-72EF-4712-86A0-68FAE7B6AD1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84718-2050-4627-A375-70B96546CD0E}" type="parTrans" cxnId="{0F39B553-1789-4132-AF49-68B6D43632D1}">
      <dgm:prSet/>
      <dgm:spPr/>
      <dgm:t>
        <a:bodyPr/>
        <a:lstStyle/>
        <a:p>
          <a:endParaRPr lang="ru-RU"/>
        </a:p>
      </dgm:t>
    </dgm:pt>
    <dgm:pt modelId="{BB0147F8-E60B-480D-A59F-A14EDEEF1FA4}" type="sibTrans" cxnId="{0F39B553-1789-4132-AF49-68B6D43632D1}">
      <dgm:prSet/>
      <dgm:spPr/>
      <dgm:t>
        <a:bodyPr/>
        <a:lstStyle/>
        <a:p>
          <a:endParaRPr lang="ru-RU"/>
        </a:p>
      </dgm:t>
    </dgm:pt>
    <dgm:pt modelId="{4A39BA4B-0997-4437-8297-A15BACCEC12A}" type="pres">
      <dgm:prSet presAssocID="{E6D8C576-3A88-435F-B270-E65CFEF8D28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43EF0D9-52DD-4226-8FAF-AAE454DCF876}" type="pres">
      <dgm:prSet presAssocID="{C9A07D18-A1E8-4E36-8282-4198CBCA6340}" presName="compNode" presStyleCnt="0"/>
      <dgm:spPr/>
    </dgm:pt>
    <dgm:pt modelId="{58E55B40-FDCC-4672-BB0A-C1BFB863B056}" type="pres">
      <dgm:prSet presAssocID="{C9A07D18-A1E8-4E36-8282-4198CBCA6340}" presName="dummyConnPt" presStyleCnt="0"/>
      <dgm:spPr/>
    </dgm:pt>
    <dgm:pt modelId="{DBE7A1F5-013C-43CB-BAC8-76C0B3F64D66}" type="pres">
      <dgm:prSet presAssocID="{C9A07D18-A1E8-4E36-8282-4198CBCA634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C5C92-7E0E-43AA-87B8-AFEB69346CAB}" type="pres">
      <dgm:prSet presAssocID="{ACBADE74-36D7-4FAA-832C-86FF01FEBEF3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46D4CBA-82E4-49AB-863B-DEDAEC86F5F8}" type="pres">
      <dgm:prSet presAssocID="{A251DD34-643E-436C-9525-C322F9EB63A7}" presName="compNode" presStyleCnt="0"/>
      <dgm:spPr/>
    </dgm:pt>
    <dgm:pt modelId="{571B0C0E-F505-4D09-9F1A-3F3EEB111559}" type="pres">
      <dgm:prSet presAssocID="{A251DD34-643E-436C-9525-C322F9EB63A7}" presName="dummyConnPt" presStyleCnt="0"/>
      <dgm:spPr/>
    </dgm:pt>
    <dgm:pt modelId="{386131DA-51CE-4D29-AD2D-8A9CC702E5E5}" type="pres">
      <dgm:prSet presAssocID="{A251DD34-643E-436C-9525-C322F9EB63A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522D7-A509-4E3D-AEC5-9F87439796DB}" type="pres">
      <dgm:prSet presAssocID="{5D0E2D55-7B40-4E37-8319-49A17324BAD9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C50370D1-CB19-4632-A458-2C6637BD39BF}" type="pres">
      <dgm:prSet presAssocID="{1A0C431A-F969-4730-8861-2EB1C61AFF30}" presName="compNode" presStyleCnt="0"/>
      <dgm:spPr/>
    </dgm:pt>
    <dgm:pt modelId="{33F1B495-CBE8-466B-B130-0A676EA27E1A}" type="pres">
      <dgm:prSet presAssocID="{1A0C431A-F969-4730-8861-2EB1C61AFF30}" presName="dummyConnPt" presStyleCnt="0"/>
      <dgm:spPr/>
    </dgm:pt>
    <dgm:pt modelId="{C04BC362-9F66-4869-85AA-B19A67B76E5E}" type="pres">
      <dgm:prSet presAssocID="{1A0C431A-F969-4730-8861-2EB1C61AFF3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D8FBB-56ED-4EC9-B939-0D25963D3B82}" type="pres">
      <dgm:prSet presAssocID="{3259A4A3-E272-47F9-8672-95169BBF3081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F64CAF62-8E53-4A02-AE79-623F832011FB}" type="pres">
      <dgm:prSet presAssocID="{F91CB29C-2C64-459F-9E51-5194E9EDF618}" presName="compNode" presStyleCnt="0"/>
      <dgm:spPr/>
    </dgm:pt>
    <dgm:pt modelId="{641846CB-79CB-40AD-B145-0CD60094F3B9}" type="pres">
      <dgm:prSet presAssocID="{F91CB29C-2C64-459F-9E51-5194E9EDF618}" presName="dummyConnPt" presStyleCnt="0"/>
      <dgm:spPr/>
    </dgm:pt>
    <dgm:pt modelId="{2B5D3C94-48A0-44A0-85A1-E1CADC782ED3}" type="pres">
      <dgm:prSet presAssocID="{F91CB29C-2C64-459F-9E51-5194E9EDF61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62FE1-40BB-491D-8E72-C13BA9D486D1}" type="pres">
      <dgm:prSet presAssocID="{9AE0DECF-28ED-4AD1-ABE7-FA098B4896B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888852CF-241E-496D-B683-F40095A58E01}" type="pres">
      <dgm:prSet presAssocID="{7BD5C02E-8F66-46AB-B702-F5D1AFF67814}" presName="compNode" presStyleCnt="0"/>
      <dgm:spPr/>
    </dgm:pt>
    <dgm:pt modelId="{F9E34242-BFA4-49DB-BFDA-9FB303012D76}" type="pres">
      <dgm:prSet presAssocID="{7BD5C02E-8F66-46AB-B702-F5D1AFF67814}" presName="dummyConnPt" presStyleCnt="0"/>
      <dgm:spPr/>
    </dgm:pt>
    <dgm:pt modelId="{24E70729-7A0B-489C-9911-1118F500FB1D}" type="pres">
      <dgm:prSet presAssocID="{7BD5C02E-8F66-46AB-B702-F5D1AFF6781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3F723-07A5-45CD-B994-633DDC36EB3A}" type="pres">
      <dgm:prSet presAssocID="{FFB471F9-B0E0-4EC3-AB1E-40C751260005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A0D5C88A-D4ED-45B8-8F8A-4B4B2D75CFF2}" type="pres">
      <dgm:prSet presAssocID="{CE49D0F3-E2BC-4B69-BC4B-4A8C099E5DCD}" presName="compNode" presStyleCnt="0"/>
      <dgm:spPr/>
    </dgm:pt>
    <dgm:pt modelId="{A3C70849-B632-4B03-B417-161788123CA3}" type="pres">
      <dgm:prSet presAssocID="{CE49D0F3-E2BC-4B69-BC4B-4A8C099E5DCD}" presName="dummyConnPt" presStyleCnt="0"/>
      <dgm:spPr/>
    </dgm:pt>
    <dgm:pt modelId="{EA205D52-DB66-4541-8D3F-FB952A845F9C}" type="pres">
      <dgm:prSet presAssocID="{CE49D0F3-E2BC-4B69-BC4B-4A8C099E5DC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69194-46D1-4695-9436-7ACC213BAEF4}" type="pres">
      <dgm:prSet presAssocID="{144A2057-FA0C-4F27-9EBF-842B821632F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987422C1-C2F2-4E24-A767-F5C485C73A53}" type="pres">
      <dgm:prSet presAssocID="{6FE7BBC4-70E4-487F-9C9D-8718FF91C87E}" presName="compNode" presStyleCnt="0"/>
      <dgm:spPr/>
    </dgm:pt>
    <dgm:pt modelId="{6F2218E9-5B2C-4A45-86B6-35D26283AC72}" type="pres">
      <dgm:prSet presAssocID="{6FE7BBC4-70E4-487F-9C9D-8718FF91C87E}" presName="dummyConnPt" presStyleCnt="0"/>
      <dgm:spPr/>
    </dgm:pt>
    <dgm:pt modelId="{0AA987C1-E809-45BE-84FF-7A1232A6E6BA}" type="pres">
      <dgm:prSet presAssocID="{6FE7BBC4-70E4-487F-9C9D-8718FF91C87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23295-3798-4B2E-951F-7FBCA18C2F69}" type="pres">
      <dgm:prSet presAssocID="{5D499BC6-456F-4B98-85EE-F1FCF4245416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6304C84A-AE85-41B7-B4A9-57261AED44EA}" type="pres">
      <dgm:prSet presAssocID="{22B3FF02-4BB8-4E72-856A-107140DF7F1E}" presName="compNode" presStyleCnt="0"/>
      <dgm:spPr/>
    </dgm:pt>
    <dgm:pt modelId="{144E7C33-6868-41F8-AED6-9B33A822DD38}" type="pres">
      <dgm:prSet presAssocID="{22B3FF02-4BB8-4E72-856A-107140DF7F1E}" presName="dummyConnPt" presStyleCnt="0"/>
      <dgm:spPr/>
    </dgm:pt>
    <dgm:pt modelId="{E0420503-FB19-4732-989B-41DED43424B0}" type="pres">
      <dgm:prSet presAssocID="{22B3FF02-4BB8-4E72-856A-107140DF7F1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73647-7F1A-450F-B182-23283128D9BC}" type="pres">
      <dgm:prSet presAssocID="{6CF54E54-5020-4767-9B08-EEE1B5B90117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18622B14-B99A-4F0B-8D16-15B8C0FC46C0}" type="pres">
      <dgm:prSet presAssocID="{A19A8D0F-72EF-4712-86A0-68FAE7B6AD10}" presName="compNode" presStyleCnt="0"/>
      <dgm:spPr/>
    </dgm:pt>
    <dgm:pt modelId="{AC5FF1E9-8DC3-481E-97EA-1EF56D22B12E}" type="pres">
      <dgm:prSet presAssocID="{A19A8D0F-72EF-4712-86A0-68FAE7B6AD10}" presName="dummyConnPt" presStyleCnt="0"/>
      <dgm:spPr/>
    </dgm:pt>
    <dgm:pt modelId="{DFF7C555-CCF6-437F-BEDA-68F4C753653D}" type="pres">
      <dgm:prSet presAssocID="{A19A8D0F-72EF-4712-86A0-68FAE7B6AD1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4E414B-947F-4503-88C1-26D6EC3A1174}" srcId="{E6D8C576-3A88-435F-B270-E65CFEF8D28F}" destId="{CE49D0F3-E2BC-4B69-BC4B-4A8C099E5DCD}" srcOrd="5" destOrd="0" parTransId="{DE5B6DD1-4AB7-4173-A850-1A04680A0235}" sibTransId="{144A2057-FA0C-4F27-9EBF-842B821632F9}"/>
    <dgm:cxn modelId="{EB772CAF-AC49-49A9-AD41-264CC800E6AF}" type="presOf" srcId="{A19A8D0F-72EF-4712-86A0-68FAE7B6AD10}" destId="{DFF7C555-CCF6-437F-BEDA-68F4C753653D}" srcOrd="0" destOrd="0" presId="urn:microsoft.com/office/officeart/2005/8/layout/bProcess4"/>
    <dgm:cxn modelId="{406A280C-7755-48FE-9E8C-D0FD007B3B05}" type="presOf" srcId="{7BD5C02E-8F66-46AB-B702-F5D1AFF67814}" destId="{24E70729-7A0B-489C-9911-1118F500FB1D}" srcOrd="0" destOrd="0" presId="urn:microsoft.com/office/officeart/2005/8/layout/bProcess4"/>
    <dgm:cxn modelId="{F979D193-2E5E-495D-B7EB-15126F71273B}" type="presOf" srcId="{E6D8C576-3A88-435F-B270-E65CFEF8D28F}" destId="{4A39BA4B-0997-4437-8297-A15BACCEC12A}" srcOrd="0" destOrd="0" presId="urn:microsoft.com/office/officeart/2005/8/layout/bProcess4"/>
    <dgm:cxn modelId="{544F6975-B63C-486E-B1CD-CEA1C2B3209E}" srcId="{E6D8C576-3A88-435F-B270-E65CFEF8D28F}" destId="{C9A07D18-A1E8-4E36-8282-4198CBCA6340}" srcOrd="0" destOrd="0" parTransId="{C983E3A3-1049-4599-A21B-FA67BD150778}" sibTransId="{ACBADE74-36D7-4FAA-832C-86FF01FEBEF3}"/>
    <dgm:cxn modelId="{24EEA1EB-48AE-4DA8-8599-0B23588E8F16}" srcId="{E6D8C576-3A88-435F-B270-E65CFEF8D28F}" destId="{7BD5C02E-8F66-46AB-B702-F5D1AFF67814}" srcOrd="4" destOrd="0" parTransId="{75C6A54B-433E-4828-9A02-83D4763E660F}" sibTransId="{FFB471F9-B0E0-4EC3-AB1E-40C751260005}"/>
    <dgm:cxn modelId="{EAA8C538-0DD4-4D5B-B719-D1FE48A42564}" type="presOf" srcId="{A251DD34-643E-436C-9525-C322F9EB63A7}" destId="{386131DA-51CE-4D29-AD2D-8A9CC702E5E5}" srcOrd="0" destOrd="0" presId="urn:microsoft.com/office/officeart/2005/8/layout/bProcess4"/>
    <dgm:cxn modelId="{C9C94279-AB7E-467D-9BE4-3AD2C6E6672C}" srcId="{E6D8C576-3A88-435F-B270-E65CFEF8D28F}" destId="{F91CB29C-2C64-459F-9E51-5194E9EDF618}" srcOrd="3" destOrd="0" parTransId="{46DB505D-6044-4954-84E4-09A37074F437}" sibTransId="{9AE0DECF-28ED-4AD1-ABE7-FA098B4896B8}"/>
    <dgm:cxn modelId="{853FAD19-B557-4B96-A9F0-B85899BB31F9}" type="presOf" srcId="{5D499BC6-456F-4B98-85EE-F1FCF4245416}" destId="{54523295-3798-4B2E-951F-7FBCA18C2F69}" srcOrd="0" destOrd="0" presId="urn:microsoft.com/office/officeart/2005/8/layout/bProcess4"/>
    <dgm:cxn modelId="{0F39B553-1789-4132-AF49-68B6D43632D1}" srcId="{E6D8C576-3A88-435F-B270-E65CFEF8D28F}" destId="{A19A8D0F-72EF-4712-86A0-68FAE7B6AD10}" srcOrd="8" destOrd="0" parTransId="{F5D84718-2050-4627-A375-70B96546CD0E}" sibTransId="{BB0147F8-E60B-480D-A59F-A14EDEEF1FA4}"/>
    <dgm:cxn modelId="{C1D31DF2-C05A-4F63-A8A3-AFCAFAA4B18A}" type="presOf" srcId="{22B3FF02-4BB8-4E72-856A-107140DF7F1E}" destId="{E0420503-FB19-4732-989B-41DED43424B0}" srcOrd="0" destOrd="0" presId="urn:microsoft.com/office/officeart/2005/8/layout/bProcess4"/>
    <dgm:cxn modelId="{00F36D14-C2A8-4CE5-85AF-A3C90BC1C986}" type="presOf" srcId="{F91CB29C-2C64-459F-9E51-5194E9EDF618}" destId="{2B5D3C94-48A0-44A0-85A1-E1CADC782ED3}" srcOrd="0" destOrd="0" presId="urn:microsoft.com/office/officeart/2005/8/layout/bProcess4"/>
    <dgm:cxn modelId="{EF8A974B-4DEB-4044-B530-1028273F0119}" type="presOf" srcId="{ACBADE74-36D7-4FAA-832C-86FF01FEBEF3}" destId="{5E3C5C92-7E0E-43AA-87B8-AFEB69346CAB}" srcOrd="0" destOrd="0" presId="urn:microsoft.com/office/officeart/2005/8/layout/bProcess4"/>
    <dgm:cxn modelId="{8B3CCEC6-D800-42AD-BE43-596D57CC99FE}" srcId="{E6D8C576-3A88-435F-B270-E65CFEF8D28F}" destId="{1A0C431A-F969-4730-8861-2EB1C61AFF30}" srcOrd="2" destOrd="0" parTransId="{C5A0EE63-5D7C-436E-9188-E686127800FC}" sibTransId="{3259A4A3-E272-47F9-8672-95169BBF3081}"/>
    <dgm:cxn modelId="{07CCC30E-10B0-40D2-A089-85E244C320E3}" type="presOf" srcId="{C9A07D18-A1E8-4E36-8282-4198CBCA6340}" destId="{DBE7A1F5-013C-43CB-BAC8-76C0B3F64D66}" srcOrd="0" destOrd="0" presId="urn:microsoft.com/office/officeart/2005/8/layout/bProcess4"/>
    <dgm:cxn modelId="{99653132-1E7A-4079-A6B7-95DD454AECF0}" type="presOf" srcId="{6CF54E54-5020-4767-9B08-EEE1B5B90117}" destId="{D5A73647-7F1A-450F-B182-23283128D9BC}" srcOrd="0" destOrd="0" presId="urn:microsoft.com/office/officeart/2005/8/layout/bProcess4"/>
    <dgm:cxn modelId="{5F39998B-786E-414D-8620-E482F0254A4C}" type="presOf" srcId="{3259A4A3-E272-47F9-8672-95169BBF3081}" destId="{527D8FBB-56ED-4EC9-B939-0D25963D3B82}" srcOrd="0" destOrd="0" presId="urn:microsoft.com/office/officeart/2005/8/layout/bProcess4"/>
    <dgm:cxn modelId="{B2531FD2-DAFE-418A-ABC6-4A1414CBF7DC}" type="presOf" srcId="{1A0C431A-F969-4730-8861-2EB1C61AFF30}" destId="{C04BC362-9F66-4869-85AA-B19A67B76E5E}" srcOrd="0" destOrd="0" presId="urn:microsoft.com/office/officeart/2005/8/layout/bProcess4"/>
    <dgm:cxn modelId="{E7804038-5991-4F75-82FA-10EF6CA2731F}" type="presOf" srcId="{CE49D0F3-E2BC-4B69-BC4B-4A8C099E5DCD}" destId="{EA205D52-DB66-4541-8D3F-FB952A845F9C}" srcOrd="0" destOrd="0" presId="urn:microsoft.com/office/officeart/2005/8/layout/bProcess4"/>
    <dgm:cxn modelId="{303B01AC-18DD-4078-B24F-472B5E09038E}" srcId="{E6D8C576-3A88-435F-B270-E65CFEF8D28F}" destId="{22B3FF02-4BB8-4E72-856A-107140DF7F1E}" srcOrd="7" destOrd="0" parTransId="{6A00C456-991E-4731-8524-45E70CE89B77}" sibTransId="{6CF54E54-5020-4767-9B08-EEE1B5B90117}"/>
    <dgm:cxn modelId="{E3E6745E-63AF-41C8-AA08-079F17F1BA1C}" type="presOf" srcId="{5D0E2D55-7B40-4E37-8319-49A17324BAD9}" destId="{E72522D7-A509-4E3D-AEC5-9F87439796DB}" srcOrd="0" destOrd="0" presId="urn:microsoft.com/office/officeart/2005/8/layout/bProcess4"/>
    <dgm:cxn modelId="{4BA82853-32BE-468D-9BFA-35B97BFCD96E}" type="presOf" srcId="{9AE0DECF-28ED-4AD1-ABE7-FA098B4896B8}" destId="{D0162FE1-40BB-491D-8E72-C13BA9D486D1}" srcOrd="0" destOrd="0" presId="urn:microsoft.com/office/officeart/2005/8/layout/bProcess4"/>
    <dgm:cxn modelId="{3DE4E601-70FE-4FBE-ABDF-C495016E3195}" type="presOf" srcId="{144A2057-FA0C-4F27-9EBF-842B821632F9}" destId="{AC869194-46D1-4695-9436-7ACC213BAEF4}" srcOrd="0" destOrd="0" presId="urn:microsoft.com/office/officeart/2005/8/layout/bProcess4"/>
    <dgm:cxn modelId="{21A2A6AE-AE6B-4808-A21D-ED1033FEF3F9}" srcId="{E6D8C576-3A88-435F-B270-E65CFEF8D28F}" destId="{6FE7BBC4-70E4-487F-9C9D-8718FF91C87E}" srcOrd="6" destOrd="0" parTransId="{356D445B-903C-4454-949D-FE321A0B9936}" sibTransId="{5D499BC6-456F-4B98-85EE-F1FCF4245416}"/>
    <dgm:cxn modelId="{05E4E8B7-BB07-4AAC-B6FA-F3532F4FB0B7}" type="presOf" srcId="{6FE7BBC4-70E4-487F-9C9D-8718FF91C87E}" destId="{0AA987C1-E809-45BE-84FF-7A1232A6E6BA}" srcOrd="0" destOrd="0" presId="urn:microsoft.com/office/officeart/2005/8/layout/bProcess4"/>
    <dgm:cxn modelId="{501D9501-6023-4BE3-9A82-C19DC3E93835}" srcId="{E6D8C576-3A88-435F-B270-E65CFEF8D28F}" destId="{A251DD34-643E-436C-9525-C322F9EB63A7}" srcOrd="1" destOrd="0" parTransId="{79A91A85-089A-476E-8FCA-6B3E727F18A9}" sibTransId="{5D0E2D55-7B40-4E37-8319-49A17324BAD9}"/>
    <dgm:cxn modelId="{5C059558-B4D6-4FDA-B297-C938148167F2}" type="presOf" srcId="{FFB471F9-B0E0-4EC3-AB1E-40C751260005}" destId="{E603F723-07A5-45CD-B994-633DDC36EB3A}" srcOrd="0" destOrd="0" presId="urn:microsoft.com/office/officeart/2005/8/layout/bProcess4"/>
    <dgm:cxn modelId="{B1C6C831-9EEC-42C1-A83D-4D8A3B7F4CA9}" type="presParOf" srcId="{4A39BA4B-0997-4437-8297-A15BACCEC12A}" destId="{943EF0D9-52DD-4226-8FAF-AAE454DCF876}" srcOrd="0" destOrd="0" presId="urn:microsoft.com/office/officeart/2005/8/layout/bProcess4"/>
    <dgm:cxn modelId="{D5A6B6D8-ADDD-4D8C-9F39-7356B26BCCF1}" type="presParOf" srcId="{943EF0D9-52DD-4226-8FAF-AAE454DCF876}" destId="{58E55B40-FDCC-4672-BB0A-C1BFB863B056}" srcOrd="0" destOrd="0" presId="urn:microsoft.com/office/officeart/2005/8/layout/bProcess4"/>
    <dgm:cxn modelId="{CF544304-8D35-4C98-BC86-ADDFA2DDD40E}" type="presParOf" srcId="{943EF0D9-52DD-4226-8FAF-AAE454DCF876}" destId="{DBE7A1F5-013C-43CB-BAC8-76C0B3F64D66}" srcOrd="1" destOrd="0" presId="urn:microsoft.com/office/officeart/2005/8/layout/bProcess4"/>
    <dgm:cxn modelId="{D63FE8F5-38D6-46B7-AED5-467CBE51D2DE}" type="presParOf" srcId="{4A39BA4B-0997-4437-8297-A15BACCEC12A}" destId="{5E3C5C92-7E0E-43AA-87B8-AFEB69346CAB}" srcOrd="1" destOrd="0" presId="urn:microsoft.com/office/officeart/2005/8/layout/bProcess4"/>
    <dgm:cxn modelId="{0D486B71-694C-48E4-ADB7-685AE9437EBF}" type="presParOf" srcId="{4A39BA4B-0997-4437-8297-A15BACCEC12A}" destId="{646D4CBA-82E4-49AB-863B-DEDAEC86F5F8}" srcOrd="2" destOrd="0" presId="urn:microsoft.com/office/officeart/2005/8/layout/bProcess4"/>
    <dgm:cxn modelId="{FDF510F0-B21E-4F72-935D-25DCAAB970D7}" type="presParOf" srcId="{646D4CBA-82E4-49AB-863B-DEDAEC86F5F8}" destId="{571B0C0E-F505-4D09-9F1A-3F3EEB111559}" srcOrd="0" destOrd="0" presId="urn:microsoft.com/office/officeart/2005/8/layout/bProcess4"/>
    <dgm:cxn modelId="{047B9B19-4F26-45C3-A831-6AA1F32446B6}" type="presParOf" srcId="{646D4CBA-82E4-49AB-863B-DEDAEC86F5F8}" destId="{386131DA-51CE-4D29-AD2D-8A9CC702E5E5}" srcOrd="1" destOrd="0" presId="urn:microsoft.com/office/officeart/2005/8/layout/bProcess4"/>
    <dgm:cxn modelId="{E81CFB11-18BA-4BAD-9F75-BD02CAB10C52}" type="presParOf" srcId="{4A39BA4B-0997-4437-8297-A15BACCEC12A}" destId="{E72522D7-A509-4E3D-AEC5-9F87439796DB}" srcOrd="3" destOrd="0" presId="urn:microsoft.com/office/officeart/2005/8/layout/bProcess4"/>
    <dgm:cxn modelId="{ABF50B2A-8AF5-4ED5-ABDB-D4086EA252C1}" type="presParOf" srcId="{4A39BA4B-0997-4437-8297-A15BACCEC12A}" destId="{C50370D1-CB19-4632-A458-2C6637BD39BF}" srcOrd="4" destOrd="0" presId="urn:microsoft.com/office/officeart/2005/8/layout/bProcess4"/>
    <dgm:cxn modelId="{EE5DBB8B-D07A-46C3-BD54-69FEEA11B3F0}" type="presParOf" srcId="{C50370D1-CB19-4632-A458-2C6637BD39BF}" destId="{33F1B495-CBE8-466B-B130-0A676EA27E1A}" srcOrd="0" destOrd="0" presId="urn:microsoft.com/office/officeart/2005/8/layout/bProcess4"/>
    <dgm:cxn modelId="{35084396-6921-4467-B98A-FC1DD96F5BD5}" type="presParOf" srcId="{C50370D1-CB19-4632-A458-2C6637BD39BF}" destId="{C04BC362-9F66-4869-85AA-B19A67B76E5E}" srcOrd="1" destOrd="0" presId="urn:microsoft.com/office/officeart/2005/8/layout/bProcess4"/>
    <dgm:cxn modelId="{6E2E1014-BFC4-41AD-A8C3-859F2D04619C}" type="presParOf" srcId="{4A39BA4B-0997-4437-8297-A15BACCEC12A}" destId="{527D8FBB-56ED-4EC9-B939-0D25963D3B82}" srcOrd="5" destOrd="0" presId="urn:microsoft.com/office/officeart/2005/8/layout/bProcess4"/>
    <dgm:cxn modelId="{1D21C161-DD3A-4483-BC72-73C59E0B9463}" type="presParOf" srcId="{4A39BA4B-0997-4437-8297-A15BACCEC12A}" destId="{F64CAF62-8E53-4A02-AE79-623F832011FB}" srcOrd="6" destOrd="0" presId="urn:microsoft.com/office/officeart/2005/8/layout/bProcess4"/>
    <dgm:cxn modelId="{33281982-888F-4DE7-B301-A2529821CE8F}" type="presParOf" srcId="{F64CAF62-8E53-4A02-AE79-623F832011FB}" destId="{641846CB-79CB-40AD-B145-0CD60094F3B9}" srcOrd="0" destOrd="0" presId="urn:microsoft.com/office/officeart/2005/8/layout/bProcess4"/>
    <dgm:cxn modelId="{B3D7FF38-B74B-4CBC-BC8D-312327306975}" type="presParOf" srcId="{F64CAF62-8E53-4A02-AE79-623F832011FB}" destId="{2B5D3C94-48A0-44A0-85A1-E1CADC782ED3}" srcOrd="1" destOrd="0" presId="urn:microsoft.com/office/officeart/2005/8/layout/bProcess4"/>
    <dgm:cxn modelId="{2C741072-CC2C-4EB3-8C75-ECB17C9EFEEB}" type="presParOf" srcId="{4A39BA4B-0997-4437-8297-A15BACCEC12A}" destId="{D0162FE1-40BB-491D-8E72-C13BA9D486D1}" srcOrd="7" destOrd="0" presId="urn:microsoft.com/office/officeart/2005/8/layout/bProcess4"/>
    <dgm:cxn modelId="{B94C72AD-4876-45DB-9C13-45DC5D6A82AC}" type="presParOf" srcId="{4A39BA4B-0997-4437-8297-A15BACCEC12A}" destId="{888852CF-241E-496D-B683-F40095A58E01}" srcOrd="8" destOrd="0" presId="urn:microsoft.com/office/officeart/2005/8/layout/bProcess4"/>
    <dgm:cxn modelId="{40797C68-88DB-48F2-A446-211763AC9878}" type="presParOf" srcId="{888852CF-241E-496D-B683-F40095A58E01}" destId="{F9E34242-BFA4-49DB-BFDA-9FB303012D76}" srcOrd="0" destOrd="0" presId="urn:microsoft.com/office/officeart/2005/8/layout/bProcess4"/>
    <dgm:cxn modelId="{DAEC9842-F31F-46EB-ADF5-29F685F7FD0D}" type="presParOf" srcId="{888852CF-241E-496D-B683-F40095A58E01}" destId="{24E70729-7A0B-489C-9911-1118F500FB1D}" srcOrd="1" destOrd="0" presId="urn:microsoft.com/office/officeart/2005/8/layout/bProcess4"/>
    <dgm:cxn modelId="{A68D0744-9E47-4225-9DD1-1165C872E978}" type="presParOf" srcId="{4A39BA4B-0997-4437-8297-A15BACCEC12A}" destId="{E603F723-07A5-45CD-B994-633DDC36EB3A}" srcOrd="9" destOrd="0" presId="urn:microsoft.com/office/officeart/2005/8/layout/bProcess4"/>
    <dgm:cxn modelId="{3F7E980E-0173-4205-A2EC-969AA9F54C36}" type="presParOf" srcId="{4A39BA4B-0997-4437-8297-A15BACCEC12A}" destId="{A0D5C88A-D4ED-45B8-8F8A-4B4B2D75CFF2}" srcOrd="10" destOrd="0" presId="urn:microsoft.com/office/officeart/2005/8/layout/bProcess4"/>
    <dgm:cxn modelId="{37B72A6D-1B92-47E5-8254-7C39CB9DD149}" type="presParOf" srcId="{A0D5C88A-D4ED-45B8-8F8A-4B4B2D75CFF2}" destId="{A3C70849-B632-4B03-B417-161788123CA3}" srcOrd="0" destOrd="0" presId="urn:microsoft.com/office/officeart/2005/8/layout/bProcess4"/>
    <dgm:cxn modelId="{F13FC6FD-D66B-4A9D-9728-346EE27D54F3}" type="presParOf" srcId="{A0D5C88A-D4ED-45B8-8F8A-4B4B2D75CFF2}" destId="{EA205D52-DB66-4541-8D3F-FB952A845F9C}" srcOrd="1" destOrd="0" presId="urn:microsoft.com/office/officeart/2005/8/layout/bProcess4"/>
    <dgm:cxn modelId="{E3D00C69-2645-490A-8453-41AF5ABE0B63}" type="presParOf" srcId="{4A39BA4B-0997-4437-8297-A15BACCEC12A}" destId="{AC869194-46D1-4695-9436-7ACC213BAEF4}" srcOrd="11" destOrd="0" presId="urn:microsoft.com/office/officeart/2005/8/layout/bProcess4"/>
    <dgm:cxn modelId="{D264E0B9-8464-4284-87F9-F698FE80AA69}" type="presParOf" srcId="{4A39BA4B-0997-4437-8297-A15BACCEC12A}" destId="{987422C1-C2F2-4E24-A767-F5C485C73A53}" srcOrd="12" destOrd="0" presId="urn:microsoft.com/office/officeart/2005/8/layout/bProcess4"/>
    <dgm:cxn modelId="{586E6B14-21D2-4800-BF0C-3F4D6B10A995}" type="presParOf" srcId="{987422C1-C2F2-4E24-A767-F5C485C73A53}" destId="{6F2218E9-5B2C-4A45-86B6-35D26283AC72}" srcOrd="0" destOrd="0" presId="urn:microsoft.com/office/officeart/2005/8/layout/bProcess4"/>
    <dgm:cxn modelId="{61CBB3C9-6B39-47DD-BFDE-DCC993D30D29}" type="presParOf" srcId="{987422C1-C2F2-4E24-A767-F5C485C73A53}" destId="{0AA987C1-E809-45BE-84FF-7A1232A6E6BA}" srcOrd="1" destOrd="0" presId="urn:microsoft.com/office/officeart/2005/8/layout/bProcess4"/>
    <dgm:cxn modelId="{B86E204E-7833-4513-B2DD-F2E16CC9957E}" type="presParOf" srcId="{4A39BA4B-0997-4437-8297-A15BACCEC12A}" destId="{54523295-3798-4B2E-951F-7FBCA18C2F69}" srcOrd="13" destOrd="0" presId="urn:microsoft.com/office/officeart/2005/8/layout/bProcess4"/>
    <dgm:cxn modelId="{A7797C8F-5D69-4162-A565-5ED408368C9A}" type="presParOf" srcId="{4A39BA4B-0997-4437-8297-A15BACCEC12A}" destId="{6304C84A-AE85-41B7-B4A9-57261AED44EA}" srcOrd="14" destOrd="0" presId="urn:microsoft.com/office/officeart/2005/8/layout/bProcess4"/>
    <dgm:cxn modelId="{8CD5D0F8-6F25-46D2-85D3-7A1ED5CF4E53}" type="presParOf" srcId="{6304C84A-AE85-41B7-B4A9-57261AED44EA}" destId="{144E7C33-6868-41F8-AED6-9B33A822DD38}" srcOrd="0" destOrd="0" presId="urn:microsoft.com/office/officeart/2005/8/layout/bProcess4"/>
    <dgm:cxn modelId="{63E2ABA3-8BD6-47F4-8AB3-260536EF20A0}" type="presParOf" srcId="{6304C84A-AE85-41B7-B4A9-57261AED44EA}" destId="{E0420503-FB19-4732-989B-41DED43424B0}" srcOrd="1" destOrd="0" presId="urn:microsoft.com/office/officeart/2005/8/layout/bProcess4"/>
    <dgm:cxn modelId="{AD6C6618-DD59-4A41-ADDF-919146C5B77A}" type="presParOf" srcId="{4A39BA4B-0997-4437-8297-A15BACCEC12A}" destId="{D5A73647-7F1A-450F-B182-23283128D9BC}" srcOrd="15" destOrd="0" presId="urn:microsoft.com/office/officeart/2005/8/layout/bProcess4"/>
    <dgm:cxn modelId="{B3EB8B28-B44F-482A-AB5B-441AFB45B00B}" type="presParOf" srcId="{4A39BA4B-0997-4437-8297-A15BACCEC12A}" destId="{18622B14-B99A-4F0B-8D16-15B8C0FC46C0}" srcOrd="16" destOrd="0" presId="urn:microsoft.com/office/officeart/2005/8/layout/bProcess4"/>
    <dgm:cxn modelId="{DD462942-C63F-442B-A971-850F2247F180}" type="presParOf" srcId="{18622B14-B99A-4F0B-8D16-15B8C0FC46C0}" destId="{AC5FF1E9-8DC3-481E-97EA-1EF56D22B12E}" srcOrd="0" destOrd="0" presId="urn:microsoft.com/office/officeart/2005/8/layout/bProcess4"/>
    <dgm:cxn modelId="{8BDF9B1A-057A-4FCF-B48D-255340BA121B}" type="presParOf" srcId="{18622B14-B99A-4F0B-8D16-15B8C0FC46C0}" destId="{DFF7C555-CCF6-437F-BEDA-68F4C753653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6D8C576-3A88-435F-B270-E65CFEF8D28F}" type="doc">
      <dgm:prSet loTypeId="urn:microsoft.com/office/officeart/2005/8/layout/b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07D18-A1E8-4E36-8282-4198CBCA634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3E3A3-1049-4599-A21B-FA67BD150778}" type="parTrans" cxnId="{544F6975-B63C-486E-B1CD-CEA1C2B3209E}">
      <dgm:prSet/>
      <dgm:spPr/>
      <dgm:t>
        <a:bodyPr/>
        <a:lstStyle/>
        <a:p>
          <a:endParaRPr lang="ru-RU"/>
        </a:p>
      </dgm:t>
    </dgm:pt>
    <dgm:pt modelId="{ACBADE74-36D7-4FAA-832C-86FF01FEBEF3}" type="sibTrans" cxnId="{544F6975-B63C-486E-B1CD-CEA1C2B3209E}">
      <dgm:prSet/>
      <dgm:spPr/>
      <dgm:t>
        <a:bodyPr/>
        <a:lstStyle/>
        <a:p>
          <a:endParaRPr lang="ru-RU"/>
        </a:p>
      </dgm:t>
    </dgm:pt>
    <dgm:pt modelId="{A251DD34-643E-436C-9525-C322F9EB63A7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91A85-089A-476E-8FCA-6B3E727F18A9}" type="parTrans" cxnId="{501D9501-6023-4BE3-9A82-C19DC3E93835}">
      <dgm:prSet/>
      <dgm:spPr/>
      <dgm:t>
        <a:bodyPr/>
        <a:lstStyle/>
        <a:p>
          <a:endParaRPr lang="ru-RU"/>
        </a:p>
      </dgm:t>
    </dgm:pt>
    <dgm:pt modelId="{5D0E2D55-7B40-4E37-8319-49A17324BAD9}" type="sibTrans" cxnId="{501D9501-6023-4BE3-9A82-C19DC3E93835}">
      <dgm:prSet/>
      <dgm:spPr/>
      <dgm:t>
        <a:bodyPr/>
        <a:lstStyle/>
        <a:p>
          <a:endParaRPr lang="ru-RU"/>
        </a:p>
      </dgm:t>
    </dgm:pt>
    <dgm:pt modelId="{1A0C431A-F969-4730-8861-2EB1C61AFF3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A0EE63-5D7C-436E-9188-E686127800FC}" type="parTrans" cxnId="{8B3CCEC6-D800-42AD-BE43-596D57CC99FE}">
      <dgm:prSet/>
      <dgm:spPr/>
      <dgm:t>
        <a:bodyPr/>
        <a:lstStyle/>
        <a:p>
          <a:endParaRPr lang="ru-RU"/>
        </a:p>
      </dgm:t>
    </dgm:pt>
    <dgm:pt modelId="{3259A4A3-E272-47F9-8672-95169BBF3081}" type="sibTrans" cxnId="{8B3CCEC6-D800-42AD-BE43-596D57CC99FE}">
      <dgm:prSet/>
      <dgm:spPr/>
      <dgm:t>
        <a:bodyPr/>
        <a:lstStyle/>
        <a:p>
          <a:endParaRPr lang="ru-RU"/>
        </a:p>
      </dgm:t>
    </dgm:pt>
    <dgm:pt modelId="{F91CB29C-2C64-459F-9E51-5194E9EDF618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5% опрошенных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DB505D-6044-4954-84E4-09A37074F437}" type="parTrans" cxnId="{C9C94279-AB7E-467D-9BE4-3AD2C6E6672C}">
      <dgm:prSet/>
      <dgm:spPr/>
      <dgm:t>
        <a:bodyPr/>
        <a:lstStyle/>
        <a:p>
          <a:endParaRPr lang="ru-RU"/>
        </a:p>
      </dgm:t>
    </dgm:pt>
    <dgm:pt modelId="{9AE0DECF-28ED-4AD1-ABE7-FA098B4896B8}" type="sibTrans" cxnId="{C9C94279-AB7E-467D-9BE4-3AD2C6E6672C}">
      <dgm:prSet/>
      <dgm:spPr/>
      <dgm:t>
        <a:bodyPr/>
        <a:lstStyle/>
        <a:p>
          <a:endParaRPr lang="ru-RU"/>
        </a:p>
      </dgm:t>
    </dgm:pt>
    <dgm:pt modelId="{7BD5C02E-8F66-46AB-B702-F5D1AFF67814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C6A54B-433E-4828-9A02-83D4763E660F}" type="parTrans" cxnId="{24EEA1EB-48AE-4DA8-8599-0B23588E8F16}">
      <dgm:prSet/>
      <dgm:spPr/>
      <dgm:t>
        <a:bodyPr/>
        <a:lstStyle/>
        <a:p>
          <a:endParaRPr lang="ru-RU"/>
        </a:p>
      </dgm:t>
    </dgm:pt>
    <dgm:pt modelId="{FFB471F9-B0E0-4EC3-AB1E-40C751260005}" type="sibTrans" cxnId="{24EEA1EB-48AE-4DA8-8599-0B23588E8F16}">
      <dgm:prSet/>
      <dgm:spPr/>
      <dgm:t>
        <a:bodyPr/>
        <a:lstStyle/>
        <a:p>
          <a:endParaRPr lang="ru-RU"/>
        </a:p>
      </dgm:t>
    </dgm:pt>
    <dgm:pt modelId="{CE49D0F3-E2BC-4B69-BC4B-4A8C099E5DCD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предложил другие услуги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B6DD1-4AB7-4173-A850-1A04680A0235}" type="parTrans" cxnId="{814E414B-947F-4503-88C1-26D6EC3A1174}">
      <dgm:prSet/>
      <dgm:spPr/>
      <dgm:t>
        <a:bodyPr/>
        <a:lstStyle/>
        <a:p>
          <a:endParaRPr lang="ru-RU"/>
        </a:p>
      </dgm:t>
    </dgm:pt>
    <dgm:pt modelId="{144A2057-FA0C-4F27-9EBF-842B821632F9}" type="sibTrans" cxnId="{814E414B-947F-4503-88C1-26D6EC3A1174}">
      <dgm:prSet/>
      <dgm:spPr/>
      <dgm:t>
        <a:bodyPr/>
        <a:lstStyle/>
        <a:p>
          <a:endParaRPr lang="ru-RU"/>
        </a:p>
      </dgm:t>
    </dgm:pt>
    <dgm:pt modelId="{6FE7BBC4-70E4-487F-9C9D-8718FF91C87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D445B-903C-4454-949D-FE321A0B9936}" type="parTrans" cxnId="{21A2A6AE-AE6B-4808-A21D-ED1033FEF3F9}">
      <dgm:prSet/>
      <dgm:spPr/>
      <dgm:t>
        <a:bodyPr/>
        <a:lstStyle/>
        <a:p>
          <a:endParaRPr lang="ru-RU"/>
        </a:p>
      </dgm:t>
    </dgm:pt>
    <dgm:pt modelId="{5D499BC6-456F-4B98-85EE-F1FCF4245416}" type="sibTrans" cxnId="{21A2A6AE-AE6B-4808-A21D-ED1033FEF3F9}">
      <dgm:prSet/>
      <dgm:spPr/>
      <dgm:t>
        <a:bodyPr/>
        <a:lstStyle/>
        <a:p>
          <a:endParaRPr lang="ru-RU"/>
        </a:p>
      </dgm:t>
    </dgm:pt>
    <dgm:pt modelId="{22B3FF02-4BB8-4E72-856A-107140DF7F1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0C456-991E-4731-8524-45E70CE89B77}" type="parTrans" cxnId="{303B01AC-18DD-4078-B24F-472B5E09038E}">
      <dgm:prSet/>
      <dgm:spPr/>
      <dgm:t>
        <a:bodyPr/>
        <a:lstStyle/>
        <a:p>
          <a:endParaRPr lang="ru-RU"/>
        </a:p>
      </dgm:t>
    </dgm:pt>
    <dgm:pt modelId="{6CF54E54-5020-4767-9B08-EEE1B5B90117}" type="sibTrans" cxnId="{303B01AC-18DD-4078-B24F-472B5E09038E}">
      <dgm:prSet/>
      <dgm:spPr/>
      <dgm:t>
        <a:bodyPr/>
        <a:lstStyle/>
        <a:p>
          <a:endParaRPr lang="ru-RU"/>
        </a:p>
      </dgm:t>
    </dgm:pt>
    <dgm:pt modelId="{A19A8D0F-72EF-4712-86A0-68FAE7B6AD1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84718-2050-4627-A375-70B96546CD0E}" type="parTrans" cxnId="{0F39B553-1789-4132-AF49-68B6D43632D1}">
      <dgm:prSet/>
      <dgm:spPr/>
      <dgm:t>
        <a:bodyPr/>
        <a:lstStyle/>
        <a:p>
          <a:endParaRPr lang="ru-RU"/>
        </a:p>
      </dgm:t>
    </dgm:pt>
    <dgm:pt modelId="{BB0147F8-E60B-480D-A59F-A14EDEEF1FA4}" type="sibTrans" cxnId="{0F39B553-1789-4132-AF49-68B6D43632D1}">
      <dgm:prSet/>
      <dgm:spPr/>
      <dgm:t>
        <a:bodyPr/>
        <a:lstStyle/>
        <a:p>
          <a:endParaRPr lang="ru-RU"/>
        </a:p>
      </dgm:t>
    </dgm:pt>
    <dgm:pt modelId="{4A39BA4B-0997-4437-8297-A15BACCEC12A}" type="pres">
      <dgm:prSet presAssocID="{E6D8C576-3A88-435F-B270-E65CFEF8D28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43EF0D9-52DD-4226-8FAF-AAE454DCF876}" type="pres">
      <dgm:prSet presAssocID="{C9A07D18-A1E8-4E36-8282-4198CBCA6340}" presName="compNode" presStyleCnt="0"/>
      <dgm:spPr/>
    </dgm:pt>
    <dgm:pt modelId="{58E55B40-FDCC-4672-BB0A-C1BFB863B056}" type="pres">
      <dgm:prSet presAssocID="{C9A07D18-A1E8-4E36-8282-4198CBCA6340}" presName="dummyConnPt" presStyleCnt="0"/>
      <dgm:spPr/>
    </dgm:pt>
    <dgm:pt modelId="{DBE7A1F5-013C-43CB-BAC8-76C0B3F64D66}" type="pres">
      <dgm:prSet presAssocID="{C9A07D18-A1E8-4E36-8282-4198CBCA634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C5C92-7E0E-43AA-87B8-AFEB69346CAB}" type="pres">
      <dgm:prSet presAssocID="{ACBADE74-36D7-4FAA-832C-86FF01FEBEF3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46D4CBA-82E4-49AB-863B-DEDAEC86F5F8}" type="pres">
      <dgm:prSet presAssocID="{A251DD34-643E-436C-9525-C322F9EB63A7}" presName="compNode" presStyleCnt="0"/>
      <dgm:spPr/>
    </dgm:pt>
    <dgm:pt modelId="{571B0C0E-F505-4D09-9F1A-3F3EEB111559}" type="pres">
      <dgm:prSet presAssocID="{A251DD34-643E-436C-9525-C322F9EB63A7}" presName="dummyConnPt" presStyleCnt="0"/>
      <dgm:spPr/>
    </dgm:pt>
    <dgm:pt modelId="{386131DA-51CE-4D29-AD2D-8A9CC702E5E5}" type="pres">
      <dgm:prSet presAssocID="{A251DD34-643E-436C-9525-C322F9EB63A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522D7-A509-4E3D-AEC5-9F87439796DB}" type="pres">
      <dgm:prSet presAssocID="{5D0E2D55-7B40-4E37-8319-49A17324BAD9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C50370D1-CB19-4632-A458-2C6637BD39BF}" type="pres">
      <dgm:prSet presAssocID="{1A0C431A-F969-4730-8861-2EB1C61AFF30}" presName="compNode" presStyleCnt="0"/>
      <dgm:spPr/>
    </dgm:pt>
    <dgm:pt modelId="{33F1B495-CBE8-466B-B130-0A676EA27E1A}" type="pres">
      <dgm:prSet presAssocID="{1A0C431A-F969-4730-8861-2EB1C61AFF30}" presName="dummyConnPt" presStyleCnt="0"/>
      <dgm:spPr/>
    </dgm:pt>
    <dgm:pt modelId="{C04BC362-9F66-4869-85AA-B19A67B76E5E}" type="pres">
      <dgm:prSet presAssocID="{1A0C431A-F969-4730-8861-2EB1C61AFF3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D8FBB-56ED-4EC9-B939-0D25963D3B82}" type="pres">
      <dgm:prSet presAssocID="{3259A4A3-E272-47F9-8672-95169BBF3081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F64CAF62-8E53-4A02-AE79-623F832011FB}" type="pres">
      <dgm:prSet presAssocID="{F91CB29C-2C64-459F-9E51-5194E9EDF618}" presName="compNode" presStyleCnt="0"/>
      <dgm:spPr/>
    </dgm:pt>
    <dgm:pt modelId="{641846CB-79CB-40AD-B145-0CD60094F3B9}" type="pres">
      <dgm:prSet presAssocID="{F91CB29C-2C64-459F-9E51-5194E9EDF618}" presName="dummyConnPt" presStyleCnt="0"/>
      <dgm:spPr/>
    </dgm:pt>
    <dgm:pt modelId="{2B5D3C94-48A0-44A0-85A1-E1CADC782ED3}" type="pres">
      <dgm:prSet presAssocID="{F91CB29C-2C64-459F-9E51-5194E9EDF61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62FE1-40BB-491D-8E72-C13BA9D486D1}" type="pres">
      <dgm:prSet presAssocID="{9AE0DECF-28ED-4AD1-ABE7-FA098B4896B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888852CF-241E-496D-B683-F40095A58E01}" type="pres">
      <dgm:prSet presAssocID="{7BD5C02E-8F66-46AB-B702-F5D1AFF67814}" presName="compNode" presStyleCnt="0"/>
      <dgm:spPr/>
    </dgm:pt>
    <dgm:pt modelId="{F9E34242-BFA4-49DB-BFDA-9FB303012D76}" type="pres">
      <dgm:prSet presAssocID="{7BD5C02E-8F66-46AB-B702-F5D1AFF67814}" presName="dummyConnPt" presStyleCnt="0"/>
      <dgm:spPr/>
    </dgm:pt>
    <dgm:pt modelId="{24E70729-7A0B-489C-9911-1118F500FB1D}" type="pres">
      <dgm:prSet presAssocID="{7BD5C02E-8F66-46AB-B702-F5D1AFF6781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3F723-07A5-45CD-B994-633DDC36EB3A}" type="pres">
      <dgm:prSet presAssocID="{FFB471F9-B0E0-4EC3-AB1E-40C751260005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A0D5C88A-D4ED-45B8-8F8A-4B4B2D75CFF2}" type="pres">
      <dgm:prSet presAssocID="{CE49D0F3-E2BC-4B69-BC4B-4A8C099E5DCD}" presName="compNode" presStyleCnt="0"/>
      <dgm:spPr/>
    </dgm:pt>
    <dgm:pt modelId="{A3C70849-B632-4B03-B417-161788123CA3}" type="pres">
      <dgm:prSet presAssocID="{CE49D0F3-E2BC-4B69-BC4B-4A8C099E5DCD}" presName="dummyConnPt" presStyleCnt="0"/>
      <dgm:spPr/>
    </dgm:pt>
    <dgm:pt modelId="{EA205D52-DB66-4541-8D3F-FB952A845F9C}" type="pres">
      <dgm:prSet presAssocID="{CE49D0F3-E2BC-4B69-BC4B-4A8C099E5DC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69194-46D1-4695-9436-7ACC213BAEF4}" type="pres">
      <dgm:prSet presAssocID="{144A2057-FA0C-4F27-9EBF-842B821632F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987422C1-C2F2-4E24-A767-F5C485C73A53}" type="pres">
      <dgm:prSet presAssocID="{6FE7BBC4-70E4-487F-9C9D-8718FF91C87E}" presName="compNode" presStyleCnt="0"/>
      <dgm:spPr/>
    </dgm:pt>
    <dgm:pt modelId="{6F2218E9-5B2C-4A45-86B6-35D26283AC72}" type="pres">
      <dgm:prSet presAssocID="{6FE7BBC4-70E4-487F-9C9D-8718FF91C87E}" presName="dummyConnPt" presStyleCnt="0"/>
      <dgm:spPr/>
    </dgm:pt>
    <dgm:pt modelId="{0AA987C1-E809-45BE-84FF-7A1232A6E6BA}" type="pres">
      <dgm:prSet presAssocID="{6FE7BBC4-70E4-487F-9C9D-8718FF91C87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23295-3798-4B2E-951F-7FBCA18C2F69}" type="pres">
      <dgm:prSet presAssocID="{5D499BC6-456F-4B98-85EE-F1FCF4245416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6304C84A-AE85-41B7-B4A9-57261AED44EA}" type="pres">
      <dgm:prSet presAssocID="{22B3FF02-4BB8-4E72-856A-107140DF7F1E}" presName="compNode" presStyleCnt="0"/>
      <dgm:spPr/>
    </dgm:pt>
    <dgm:pt modelId="{144E7C33-6868-41F8-AED6-9B33A822DD38}" type="pres">
      <dgm:prSet presAssocID="{22B3FF02-4BB8-4E72-856A-107140DF7F1E}" presName="dummyConnPt" presStyleCnt="0"/>
      <dgm:spPr/>
    </dgm:pt>
    <dgm:pt modelId="{E0420503-FB19-4732-989B-41DED43424B0}" type="pres">
      <dgm:prSet presAssocID="{22B3FF02-4BB8-4E72-856A-107140DF7F1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73647-7F1A-450F-B182-23283128D9BC}" type="pres">
      <dgm:prSet presAssocID="{6CF54E54-5020-4767-9B08-EEE1B5B90117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18622B14-B99A-4F0B-8D16-15B8C0FC46C0}" type="pres">
      <dgm:prSet presAssocID="{A19A8D0F-72EF-4712-86A0-68FAE7B6AD10}" presName="compNode" presStyleCnt="0"/>
      <dgm:spPr/>
    </dgm:pt>
    <dgm:pt modelId="{AC5FF1E9-8DC3-481E-97EA-1EF56D22B12E}" type="pres">
      <dgm:prSet presAssocID="{A19A8D0F-72EF-4712-86A0-68FAE7B6AD10}" presName="dummyConnPt" presStyleCnt="0"/>
      <dgm:spPr/>
    </dgm:pt>
    <dgm:pt modelId="{DFF7C555-CCF6-437F-BEDA-68F4C753653D}" type="pres">
      <dgm:prSet presAssocID="{A19A8D0F-72EF-4712-86A0-68FAE7B6AD1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3EB645-5CC2-4696-AAD3-2385A42959FE}" type="presOf" srcId="{6FE7BBC4-70E4-487F-9C9D-8718FF91C87E}" destId="{0AA987C1-E809-45BE-84FF-7A1232A6E6BA}" srcOrd="0" destOrd="0" presId="urn:microsoft.com/office/officeart/2005/8/layout/bProcess4"/>
    <dgm:cxn modelId="{814E414B-947F-4503-88C1-26D6EC3A1174}" srcId="{E6D8C576-3A88-435F-B270-E65CFEF8D28F}" destId="{CE49D0F3-E2BC-4B69-BC4B-4A8C099E5DCD}" srcOrd="5" destOrd="0" parTransId="{DE5B6DD1-4AB7-4173-A850-1A04680A0235}" sibTransId="{144A2057-FA0C-4F27-9EBF-842B821632F9}"/>
    <dgm:cxn modelId="{B2C80748-D387-4A15-92C2-EB66A4F9A2C7}" type="presOf" srcId="{5D0E2D55-7B40-4E37-8319-49A17324BAD9}" destId="{E72522D7-A509-4E3D-AEC5-9F87439796DB}" srcOrd="0" destOrd="0" presId="urn:microsoft.com/office/officeart/2005/8/layout/bProcess4"/>
    <dgm:cxn modelId="{544F6975-B63C-486E-B1CD-CEA1C2B3209E}" srcId="{E6D8C576-3A88-435F-B270-E65CFEF8D28F}" destId="{C9A07D18-A1E8-4E36-8282-4198CBCA6340}" srcOrd="0" destOrd="0" parTransId="{C983E3A3-1049-4599-A21B-FA67BD150778}" sibTransId="{ACBADE74-36D7-4FAA-832C-86FF01FEBEF3}"/>
    <dgm:cxn modelId="{9225966D-14D0-4AA2-AD0A-29E110EAD427}" type="presOf" srcId="{1A0C431A-F969-4730-8861-2EB1C61AFF30}" destId="{C04BC362-9F66-4869-85AA-B19A67B76E5E}" srcOrd="0" destOrd="0" presId="urn:microsoft.com/office/officeart/2005/8/layout/bProcess4"/>
    <dgm:cxn modelId="{422BA90A-1F9B-4EE3-B894-C46FDD0FF0AF}" type="presOf" srcId="{6CF54E54-5020-4767-9B08-EEE1B5B90117}" destId="{D5A73647-7F1A-450F-B182-23283128D9BC}" srcOrd="0" destOrd="0" presId="urn:microsoft.com/office/officeart/2005/8/layout/bProcess4"/>
    <dgm:cxn modelId="{F1872B2E-5F18-4800-852D-C2A25789C7F5}" type="presOf" srcId="{A251DD34-643E-436C-9525-C322F9EB63A7}" destId="{386131DA-51CE-4D29-AD2D-8A9CC702E5E5}" srcOrd="0" destOrd="0" presId="urn:microsoft.com/office/officeart/2005/8/layout/bProcess4"/>
    <dgm:cxn modelId="{24EEA1EB-48AE-4DA8-8599-0B23588E8F16}" srcId="{E6D8C576-3A88-435F-B270-E65CFEF8D28F}" destId="{7BD5C02E-8F66-46AB-B702-F5D1AFF67814}" srcOrd="4" destOrd="0" parTransId="{75C6A54B-433E-4828-9A02-83D4763E660F}" sibTransId="{FFB471F9-B0E0-4EC3-AB1E-40C751260005}"/>
    <dgm:cxn modelId="{D37AAB9F-13DD-4BAB-BCF8-146EFB5BAE95}" type="presOf" srcId="{C9A07D18-A1E8-4E36-8282-4198CBCA6340}" destId="{DBE7A1F5-013C-43CB-BAC8-76C0B3F64D66}" srcOrd="0" destOrd="0" presId="urn:microsoft.com/office/officeart/2005/8/layout/bProcess4"/>
    <dgm:cxn modelId="{9175EA9F-7FED-4C9D-B4DD-725CFE1DD16C}" type="presOf" srcId="{E6D8C576-3A88-435F-B270-E65CFEF8D28F}" destId="{4A39BA4B-0997-4437-8297-A15BACCEC12A}" srcOrd="0" destOrd="0" presId="urn:microsoft.com/office/officeart/2005/8/layout/bProcess4"/>
    <dgm:cxn modelId="{C9C94279-AB7E-467D-9BE4-3AD2C6E6672C}" srcId="{E6D8C576-3A88-435F-B270-E65CFEF8D28F}" destId="{F91CB29C-2C64-459F-9E51-5194E9EDF618}" srcOrd="3" destOrd="0" parTransId="{46DB505D-6044-4954-84E4-09A37074F437}" sibTransId="{9AE0DECF-28ED-4AD1-ABE7-FA098B4896B8}"/>
    <dgm:cxn modelId="{E38715FB-1F90-4954-BB62-C48586BD13DA}" type="presOf" srcId="{3259A4A3-E272-47F9-8672-95169BBF3081}" destId="{527D8FBB-56ED-4EC9-B939-0D25963D3B82}" srcOrd="0" destOrd="0" presId="urn:microsoft.com/office/officeart/2005/8/layout/bProcess4"/>
    <dgm:cxn modelId="{0F39B553-1789-4132-AF49-68B6D43632D1}" srcId="{E6D8C576-3A88-435F-B270-E65CFEF8D28F}" destId="{A19A8D0F-72EF-4712-86A0-68FAE7B6AD10}" srcOrd="8" destOrd="0" parTransId="{F5D84718-2050-4627-A375-70B96546CD0E}" sibTransId="{BB0147F8-E60B-480D-A59F-A14EDEEF1FA4}"/>
    <dgm:cxn modelId="{381C9564-56EF-4AA6-8E54-0DD9C8D6C635}" type="presOf" srcId="{ACBADE74-36D7-4FAA-832C-86FF01FEBEF3}" destId="{5E3C5C92-7E0E-43AA-87B8-AFEB69346CAB}" srcOrd="0" destOrd="0" presId="urn:microsoft.com/office/officeart/2005/8/layout/bProcess4"/>
    <dgm:cxn modelId="{004A9700-1F0F-4641-9D3B-BC00EC0BFF0F}" type="presOf" srcId="{CE49D0F3-E2BC-4B69-BC4B-4A8C099E5DCD}" destId="{EA205D52-DB66-4541-8D3F-FB952A845F9C}" srcOrd="0" destOrd="0" presId="urn:microsoft.com/office/officeart/2005/8/layout/bProcess4"/>
    <dgm:cxn modelId="{8F976E39-FE95-4C92-93E3-46724C800864}" type="presOf" srcId="{FFB471F9-B0E0-4EC3-AB1E-40C751260005}" destId="{E603F723-07A5-45CD-B994-633DDC36EB3A}" srcOrd="0" destOrd="0" presId="urn:microsoft.com/office/officeart/2005/8/layout/bProcess4"/>
    <dgm:cxn modelId="{96D82C16-1BEC-4146-8B5E-848E155C0D1D}" type="presOf" srcId="{7BD5C02E-8F66-46AB-B702-F5D1AFF67814}" destId="{24E70729-7A0B-489C-9911-1118F500FB1D}" srcOrd="0" destOrd="0" presId="urn:microsoft.com/office/officeart/2005/8/layout/bProcess4"/>
    <dgm:cxn modelId="{8B3CCEC6-D800-42AD-BE43-596D57CC99FE}" srcId="{E6D8C576-3A88-435F-B270-E65CFEF8D28F}" destId="{1A0C431A-F969-4730-8861-2EB1C61AFF30}" srcOrd="2" destOrd="0" parTransId="{C5A0EE63-5D7C-436E-9188-E686127800FC}" sibTransId="{3259A4A3-E272-47F9-8672-95169BBF3081}"/>
    <dgm:cxn modelId="{CED4C816-3968-41A1-8F37-67987A57D1B9}" type="presOf" srcId="{22B3FF02-4BB8-4E72-856A-107140DF7F1E}" destId="{E0420503-FB19-4732-989B-41DED43424B0}" srcOrd="0" destOrd="0" presId="urn:microsoft.com/office/officeart/2005/8/layout/bProcess4"/>
    <dgm:cxn modelId="{A7C5B48C-1263-45C6-9D66-A99AF46EEF6B}" type="presOf" srcId="{9AE0DECF-28ED-4AD1-ABE7-FA098B4896B8}" destId="{D0162FE1-40BB-491D-8E72-C13BA9D486D1}" srcOrd="0" destOrd="0" presId="urn:microsoft.com/office/officeart/2005/8/layout/bProcess4"/>
    <dgm:cxn modelId="{303B01AC-18DD-4078-B24F-472B5E09038E}" srcId="{E6D8C576-3A88-435F-B270-E65CFEF8D28F}" destId="{22B3FF02-4BB8-4E72-856A-107140DF7F1E}" srcOrd="7" destOrd="0" parTransId="{6A00C456-991E-4731-8524-45E70CE89B77}" sibTransId="{6CF54E54-5020-4767-9B08-EEE1B5B90117}"/>
    <dgm:cxn modelId="{21A2A6AE-AE6B-4808-A21D-ED1033FEF3F9}" srcId="{E6D8C576-3A88-435F-B270-E65CFEF8D28F}" destId="{6FE7BBC4-70E4-487F-9C9D-8718FF91C87E}" srcOrd="6" destOrd="0" parTransId="{356D445B-903C-4454-949D-FE321A0B9936}" sibTransId="{5D499BC6-456F-4B98-85EE-F1FCF4245416}"/>
    <dgm:cxn modelId="{6C4B1ABE-130C-4617-AA02-63D5021EBC1B}" type="presOf" srcId="{A19A8D0F-72EF-4712-86A0-68FAE7B6AD10}" destId="{DFF7C555-CCF6-437F-BEDA-68F4C753653D}" srcOrd="0" destOrd="0" presId="urn:microsoft.com/office/officeart/2005/8/layout/bProcess4"/>
    <dgm:cxn modelId="{501D9501-6023-4BE3-9A82-C19DC3E93835}" srcId="{E6D8C576-3A88-435F-B270-E65CFEF8D28F}" destId="{A251DD34-643E-436C-9525-C322F9EB63A7}" srcOrd="1" destOrd="0" parTransId="{79A91A85-089A-476E-8FCA-6B3E727F18A9}" sibTransId="{5D0E2D55-7B40-4E37-8319-49A17324BAD9}"/>
    <dgm:cxn modelId="{44847B16-2FAE-4B21-BDE3-CB77D047288B}" type="presOf" srcId="{5D499BC6-456F-4B98-85EE-F1FCF4245416}" destId="{54523295-3798-4B2E-951F-7FBCA18C2F69}" srcOrd="0" destOrd="0" presId="urn:microsoft.com/office/officeart/2005/8/layout/bProcess4"/>
    <dgm:cxn modelId="{FA65C4C3-0F21-4A3C-BE54-3D905B5250C2}" type="presOf" srcId="{F91CB29C-2C64-459F-9E51-5194E9EDF618}" destId="{2B5D3C94-48A0-44A0-85A1-E1CADC782ED3}" srcOrd="0" destOrd="0" presId="urn:microsoft.com/office/officeart/2005/8/layout/bProcess4"/>
    <dgm:cxn modelId="{71CD5BCB-DB95-4C58-8DB1-0DC8622752CE}" type="presOf" srcId="{144A2057-FA0C-4F27-9EBF-842B821632F9}" destId="{AC869194-46D1-4695-9436-7ACC213BAEF4}" srcOrd="0" destOrd="0" presId="urn:microsoft.com/office/officeart/2005/8/layout/bProcess4"/>
    <dgm:cxn modelId="{4C8E0112-E1D7-43A9-8282-61810D9CD0C0}" type="presParOf" srcId="{4A39BA4B-0997-4437-8297-A15BACCEC12A}" destId="{943EF0D9-52DD-4226-8FAF-AAE454DCF876}" srcOrd="0" destOrd="0" presId="urn:microsoft.com/office/officeart/2005/8/layout/bProcess4"/>
    <dgm:cxn modelId="{7808E302-8A98-400E-B0DC-FE4E3B351EEB}" type="presParOf" srcId="{943EF0D9-52DD-4226-8FAF-AAE454DCF876}" destId="{58E55B40-FDCC-4672-BB0A-C1BFB863B056}" srcOrd="0" destOrd="0" presId="urn:microsoft.com/office/officeart/2005/8/layout/bProcess4"/>
    <dgm:cxn modelId="{02D37705-EC2D-4BD9-8C37-B28279C991D0}" type="presParOf" srcId="{943EF0D9-52DD-4226-8FAF-AAE454DCF876}" destId="{DBE7A1F5-013C-43CB-BAC8-76C0B3F64D66}" srcOrd="1" destOrd="0" presId="urn:microsoft.com/office/officeart/2005/8/layout/bProcess4"/>
    <dgm:cxn modelId="{7F5CE530-BC9E-4274-9B73-2151D785A1E6}" type="presParOf" srcId="{4A39BA4B-0997-4437-8297-A15BACCEC12A}" destId="{5E3C5C92-7E0E-43AA-87B8-AFEB69346CAB}" srcOrd="1" destOrd="0" presId="urn:microsoft.com/office/officeart/2005/8/layout/bProcess4"/>
    <dgm:cxn modelId="{5AE0E7F8-0DE4-429F-8F1E-4EF342AD4938}" type="presParOf" srcId="{4A39BA4B-0997-4437-8297-A15BACCEC12A}" destId="{646D4CBA-82E4-49AB-863B-DEDAEC86F5F8}" srcOrd="2" destOrd="0" presId="urn:microsoft.com/office/officeart/2005/8/layout/bProcess4"/>
    <dgm:cxn modelId="{9577F7FC-2784-4F36-B8CB-E7BD41527DB7}" type="presParOf" srcId="{646D4CBA-82E4-49AB-863B-DEDAEC86F5F8}" destId="{571B0C0E-F505-4D09-9F1A-3F3EEB111559}" srcOrd="0" destOrd="0" presId="urn:microsoft.com/office/officeart/2005/8/layout/bProcess4"/>
    <dgm:cxn modelId="{97E30689-044F-404F-9173-4DCB73DFE98F}" type="presParOf" srcId="{646D4CBA-82E4-49AB-863B-DEDAEC86F5F8}" destId="{386131DA-51CE-4D29-AD2D-8A9CC702E5E5}" srcOrd="1" destOrd="0" presId="urn:microsoft.com/office/officeart/2005/8/layout/bProcess4"/>
    <dgm:cxn modelId="{1AB3ED18-F6B6-44EC-8EF7-56066E348688}" type="presParOf" srcId="{4A39BA4B-0997-4437-8297-A15BACCEC12A}" destId="{E72522D7-A509-4E3D-AEC5-9F87439796DB}" srcOrd="3" destOrd="0" presId="urn:microsoft.com/office/officeart/2005/8/layout/bProcess4"/>
    <dgm:cxn modelId="{9A8BD58D-828B-4B3E-AB31-CE434DFB3F38}" type="presParOf" srcId="{4A39BA4B-0997-4437-8297-A15BACCEC12A}" destId="{C50370D1-CB19-4632-A458-2C6637BD39BF}" srcOrd="4" destOrd="0" presId="urn:microsoft.com/office/officeart/2005/8/layout/bProcess4"/>
    <dgm:cxn modelId="{1BF21CE3-D8BD-432A-BBAF-781A932006A7}" type="presParOf" srcId="{C50370D1-CB19-4632-A458-2C6637BD39BF}" destId="{33F1B495-CBE8-466B-B130-0A676EA27E1A}" srcOrd="0" destOrd="0" presId="urn:microsoft.com/office/officeart/2005/8/layout/bProcess4"/>
    <dgm:cxn modelId="{6FF22CFB-9BF3-4948-9EBD-226C45CF1E47}" type="presParOf" srcId="{C50370D1-CB19-4632-A458-2C6637BD39BF}" destId="{C04BC362-9F66-4869-85AA-B19A67B76E5E}" srcOrd="1" destOrd="0" presId="urn:microsoft.com/office/officeart/2005/8/layout/bProcess4"/>
    <dgm:cxn modelId="{ED6C3C99-A919-4FE3-B96A-826CCECE8692}" type="presParOf" srcId="{4A39BA4B-0997-4437-8297-A15BACCEC12A}" destId="{527D8FBB-56ED-4EC9-B939-0D25963D3B82}" srcOrd="5" destOrd="0" presId="urn:microsoft.com/office/officeart/2005/8/layout/bProcess4"/>
    <dgm:cxn modelId="{BE90DA7E-624B-47AB-9B5C-75E38B695DC6}" type="presParOf" srcId="{4A39BA4B-0997-4437-8297-A15BACCEC12A}" destId="{F64CAF62-8E53-4A02-AE79-623F832011FB}" srcOrd="6" destOrd="0" presId="urn:microsoft.com/office/officeart/2005/8/layout/bProcess4"/>
    <dgm:cxn modelId="{26FAAC1C-F5A8-48B8-A841-DAF930EAF670}" type="presParOf" srcId="{F64CAF62-8E53-4A02-AE79-623F832011FB}" destId="{641846CB-79CB-40AD-B145-0CD60094F3B9}" srcOrd="0" destOrd="0" presId="urn:microsoft.com/office/officeart/2005/8/layout/bProcess4"/>
    <dgm:cxn modelId="{1A47AF46-51F9-48B1-A23C-A80A89BBE78B}" type="presParOf" srcId="{F64CAF62-8E53-4A02-AE79-623F832011FB}" destId="{2B5D3C94-48A0-44A0-85A1-E1CADC782ED3}" srcOrd="1" destOrd="0" presId="urn:microsoft.com/office/officeart/2005/8/layout/bProcess4"/>
    <dgm:cxn modelId="{CD37C29C-B725-42A4-A274-97519665F2DE}" type="presParOf" srcId="{4A39BA4B-0997-4437-8297-A15BACCEC12A}" destId="{D0162FE1-40BB-491D-8E72-C13BA9D486D1}" srcOrd="7" destOrd="0" presId="urn:microsoft.com/office/officeart/2005/8/layout/bProcess4"/>
    <dgm:cxn modelId="{233FFE37-6EAE-41D8-B344-FE0AC58409D5}" type="presParOf" srcId="{4A39BA4B-0997-4437-8297-A15BACCEC12A}" destId="{888852CF-241E-496D-B683-F40095A58E01}" srcOrd="8" destOrd="0" presId="urn:microsoft.com/office/officeart/2005/8/layout/bProcess4"/>
    <dgm:cxn modelId="{6F56F576-16E3-481E-9062-B2656B88D294}" type="presParOf" srcId="{888852CF-241E-496D-B683-F40095A58E01}" destId="{F9E34242-BFA4-49DB-BFDA-9FB303012D76}" srcOrd="0" destOrd="0" presId="urn:microsoft.com/office/officeart/2005/8/layout/bProcess4"/>
    <dgm:cxn modelId="{A7E56DD9-AE1E-4D44-AB7A-476635C1A0E7}" type="presParOf" srcId="{888852CF-241E-496D-B683-F40095A58E01}" destId="{24E70729-7A0B-489C-9911-1118F500FB1D}" srcOrd="1" destOrd="0" presId="urn:microsoft.com/office/officeart/2005/8/layout/bProcess4"/>
    <dgm:cxn modelId="{6826B6D6-F51F-41CB-89B9-21B396B72C20}" type="presParOf" srcId="{4A39BA4B-0997-4437-8297-A15BACCEC12A}" destId="{E603F723-07A5-45CD-B994-633DDC36EB3A}" srcOrd="9" destOrd="0" presId="urn:microsoft.com/office/officeart/2005/8/layout/bProcess4"/>
    <dgm:cxn modelId="{B0143FAE-740F-4A44-9E36-02DE3F886537}" type="presParOf" srcId="{4A39BA4B-0997-4437-8297-A15BACCEC12A}" destId="{A0D5C88A-D4ED-45B8-8F8A-4B4B2D75CFF2}" srcOrd="10" destOrd="0" presId="urn:microsoft.com/office/officeart/2005/8/layout/bProcess4"/>
    <dgm:cxn modelId="{8EE95100-425C-49C6-B73A-377895A53CF3}" type="presParOf" srcId="{A0D5C88A-D4ED-45B8-8F8A-4B4B2D75CFF2}" destId="{A3C70849-B632-4B03-B417-161788123CA3}" srcOrd="0" destOrd="0" presId="urn:microsoft.com/office/officeart/2005/8/layout/bProcess4"/>
    <dgm:cxn modelId="{8CDEADF0-3C13-4706-95BB-DE2017D3CEED}" type="presParOf" srcId="{A0D5C88A-D4ED-45B8-8F8A-4B4B2D75CFF2}" destId="{EA205D52-DB66-4541-8D3F-FB952A845F9C}" srcOrd="1" destOrd="0" presId="urn:microsoft.com/office/officeart/2005/8/layout/bProcess4"/>
    <dgm:cxn modelId="{0FDC6F0B-899D-45A0-83CE-4257C3AB033F}" type="presParOf" srcId="{4A39BA4B-0997-4437-8297-A15BACCEC12A}" destId="{AC869194-46D1-4695-9436-7ACC213BAEF4}" srcOrd="11" destOrd="0" presId="urn:microsoft.com/office/officeart/2005/8/layout/bProcess4"/>
    <dgm:cxn modelId="{42F4CA94-E782-4021-9FBE-A09364A6712E}" type="presParOf" srcId="{4A39BA4B-0997-4437-8297-A15BACCEC12A}" destId="{987422C1-C2F2-4E24-A767-F5C485C73A53}" srcOrd="12" destOrd="0" presId="urn:microsoft.com/office/officeart/2005/8/layout/bProcess4"/>
    <dgm:cxn modelId="{CE551085-3F2F-4408-BCB4-DEC55B9EBC8A}" type="presParOf" srcId="{987422C1-C2F2-4E24-A767-F5C485C73A53}" destId="{6F2218E9-5B2C-4A45-86B6-35D26283AC72}" srcOrd="0" destOrd="0" presId="urn:microsoft.com/office/officeart/2005/8/layout/bProcess4"/>
    <dgm:cxn modelId="{5F76C8F2-CE19-45FB-89AA-40EABE56047C}" type="presParOf" srcId="{987422C1-C2F2-4E24-A767-F5C485C73A53}" destId="{0AA987C1-E809-45BE-84FF-7A1232A6E6BA}" srcOrd="1" destOrd="0" presId="urn:microsoft.com/office/officeart/2005/8/layout/bProcess4"/>
    <dgm:cxn modelId="{CDCC7D33-1F55-45FC-8991-F244B6248A9E}" type="presParOf" srcId="{4A39BA4B-0997-4437-8297-A15BACCEC12A}" destId="{54523295-3798-4B2E-951F-7FBCA18C2F69}" srcOrd="13" destOrd="0" presId="urn:microsoft.com/office/officeart/2005/8/layout/bProcess4"/>
    <dgm:cxn modelId="{36511C7F-CD36-4A19-A0FB-CB0CA7EBE316}" type="presParOf" srcId="{4A39BA4B-0997-4437-8297-A15BACCEC12A}" destId="{6304C84A-AE85-41B7-B4A9-57261AED44EA}" srcOrd="14" destOrd="0" presId="urn:microsoft.com/office/officeart/2005/8/layout/bProcess4"/>
    <dgm:cxn modelId="{7C556178-1C1A-46C5-9EF1-C11EB6FF48C4}" type="presParOf" srcId="{6304C84A-AE85-41B7-B4A9-57261AED44EA}" destId="{144E7C33-6868-41F8-AED6-9B33A822DD38}" srcOrd="0" destOrd="0" presId="urn:microsoft.com/office/officeart/2005/8/layout/bProcess4"/>
    <dgm:cxn modelId="{57C08ED3-CB17-4436-9169-5B39A6701C18}" type="presParOf" srcId="{6304C84A-AE85-41B7-B4A9-57261AED44EA}" destId="{E0420503-FB19-4732-989B-41DED43424B0}" srcOrd="1" destOrd="0" presId="urn:microsoft.com/office/officeart/2005/8/layout/bProcess4"/>
    <dgm:cxn modelId="{6B9069D1-42F4-4BBB-9BC5-87FDE7D5400D}" type="presParOf" srcId="{4A39BA4B-0997-4437-8297-A15BACCEC12A}" destId="{D5A73647-7F1A-450F-B182-23283128D9BC}" srcOrd="15" destOrd="0" presId="urn:microsoft.com/office/officeart/2005/8/layout/bProcess4"/>
    <dgm:cxn modelId="{B4C47F29-731E-4814-93CF-83FEB344F481}" type="presParOf" srcId="{4A39BA4B-0997-4437-8297-A15BACCEC12A}" destId="{18622B14-B99A-4F0B-8D16-15B8C0FC46C0}" srcOrd="16" destOrd="0" presId="urn:microsoft.com/office/officeart/2005/8/layout/bProcess4"/>
    <dgm:cxn modelId="{CDBD6513-78AD-4DE7-A33A-3630150655B8}" type="presParOf" srcId="{18622B14-B99A-4F0B-8D16-15B8C0FC46C0}" destId="{AC5FF1E9-8DC3-481E-97EA-1EF56D22B12E}" srcOrd="0" destOrd="0" presId="urn:microsoft.com/office/officeart/2005/8/layout/bProcess4"/>
    <dgm:cxn modelId="{8AB097A2-0212-43F9-8F93-6D4825949FE3}" type="presParOf" srcId="{18622B14-B99A-4F0B-8D16-15B8C0FC46C0}" destId="{DFF7C555-CCF6-437F-BEDA-68F4C753653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D8C576-3A88-435F-B270-E65CFEF8D28F}" type="doc">
      <dgm:prSet loTypeId="urn:microsoft.com/office/officeart/2005/8/layout/b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07D18-A1E8-4E36-8282-4198CBCA634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3E3A3-1049-4599-A21B-FA67BD150778}" type="parTrans" cxnId="{544F6975-B63C-486E-B1CD-CEA1C2B3209E}">
      <dgm:prSet/>
      <dgm:spPr/>
      <dgm:t>
        <a:bodyPr/>
        <a:lstStyle/>
        <a:p>
          <a:endParaRPr lang="ru-RU"/>
        </a:p>
      </dgm:t>
    </dgm:pt>
    <dgm:pt modelId="{ACBADE74-36D7-4FAA-832C-86FF01FEBEF3}" type="sibTrans" cxnId="{544F6975-B63C-486E-B1CD-CEA1C2B3209E}">
      <dgm:prSet/>
      <dgm:spPr/>
      <dgm:t>
        <a:bodyPr/>
        <a:lstStyle/>
        <a:p>
          <a:endParaRPr lang="ru-RU"/>
        </a:p>
      </dgm:t>
    </dgm:pt>
    <dgm:pt modelId="{A251DD34-643E-436C-9525-C322F9EB63A7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91A85-089A-476E-8FCA-6B3E727F18A9}" type="parTrans" cxnId="{501D9501-6023-4BE3-9A82-C19DC3E93835}">
      <dgm:prSet/>
      <dgm:spPr/>
      <dgm:t>
        <a:bodyPr/>
        <a:lstStyle/>
        <a:p>
          <a:endParaRPr lang="ru-RU"/>
        </a:p>
      </dgm:t>
    </dgm:pt>
    <dgm:pt modelId="{5D0E2D55-7B40-4E37-8319-49A17324BAD9}" type="sibTrans" cxnId="{501D9501-6023-4BE3-9A82-C19DC3E93835}">
      <dgm:prSet/>
      <dgm:spPr/>
      <dgm:t>
        <a:bodyPr/>
        <a:lstStyle/>
        <a:p>
          <a:endParaRPr lang="ru-RU"/>
        </a:p>
      </dgm:t>
    </dgm:pt>
    <dgm:pt modelId="{1A0C431A-F969-4730-8861-2EB1C61AFF3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A0EE63-5D7C-436E-9188-E686127800FC}" type="parTrans" cxnId="{8B3CCEC6-D800-42AD-BE43-596D57CC99FE}">
      <dgm:prSet/>
      <dgm:spPr/>
      <dgm:t>
        <a:bodyPr/>
        <a:lstStyle/>
        <a:p>
          <a:endParaRPr lang="ru-RU"/>
        </a:p>
      </dgm:t>
    </dgm:pt>
    <dgm:pt modelId="{3259A4A3-E272-47F9-8672-95169BBF3081}" type="sibTrans" cxnId="{8B3CCEC6-D800-42AD-BE43-596D57CC99FE}">
      <dgm:prSet/>
      <dgm:spPr/>
      <dgm:t>
        <a:bodyPr/>
        <a:lstStyle/>
        <a:p>
          <a:endParaRPr lang="ru-RU"/>
        </a:p>
      </dgm:t>
    </dgm:pt>
    <dgm:pt modelId="{F91CB29C-2C64-459F-9E51-5194E9EDF618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4% опрошенных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DB505D-6044-4954-84E4-09A37074F437}" type="parTrans" cxnId="{C9C94279-AB7E-467D-9BE4-3AD2C6E6672C}">
      <dgm:prSet/>
      <dgm:spPr/>
      <dgm:t>
        <a:bodyPr/>
        <a:lstStyle/>
        <a:p>
          <a:endParaRPr lang="ru-RU"/>
        </a:p>
      </dgm:t>
    </dgm:pt>
    <dgm:pt modelId="{9AE0DECF-28ED-4AD1-ABE7-FA098B4896B8}" type="sibTrans" cxnId="{C9C94279-AB7E-467D-9BE4-3AD2C6E6672C}">
      <dgm:prSet/>
      <dgm:spPr/>
      <dgm:t>
        <a:bodyPr/>
        <a:lstStyle/>
        <a:p>
          <a:endParaRPr lang="ru-RU"/>
        </a:p>
      </dgm:t>
    </dgm:pt>
    <dgm:pt modelId="{7BD5C02E-8F66-46AB-B702-F5D1AFF67814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C6A54B-433E-4828-9A02-83D4763E660F}" type="parTrans" cxnId="{24EEA1EB-48AE-4DA8-8599-0B23588E8F16}">
      <dgm:prSet/>
      <dgm:spPr/>
      <dgm:t>
        <a:bodyPr/>
        <a:lstStyle/>
        <a:p>
          <a:endParaRPr lang="ru-RU"/>
        </a:p>
      </dgm:t>
    </dgm:pt>
    <dgm:pt modelId="{FFB471F9-B0E0-4EC3-AB1E-40C751260005}" type="sibTrans" cxnId="{24EEA1EB-48AE-4DA8-8599-0B23588E8F16}">
      <dgm:prSet/>
      <dgm:spPr/>
      <dgm:t>
        <a:bodyPr/>
        <a:lstStyle/>
        <a:p>
          <a:endParaRPr lang="ru-RU"/>
        </a:p>
      </dgm:t>
    </dgm:pt>
    <dgm:pt modelId="{CE49D0F3-E2BC-4B69-BC4B-4A8C099E5DCD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предложил другие услуги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B6DD1-4AB7-4173-A850-1A04680A0235}" type="parTrans" cxnId="{814E414B-947F-4503-88C1-26D6EC3A1174}">
      <dgm:prSet/>
      <dgm:spPr/>
      <dgm:t>
        <a:bodyPr/>
        <a:lstStyle/>
        <a:p>
          <a:endParaRPr lang="ru-RU"/>
        </a:p>
      </dgm:t>
    </dgm:pt>
    <dgm:pt modelId="{144A2057-FA0C-4F27-9EBF-842B821632F9}" type="sibTrans" cxnId="{814E414B-947F-4503-88C1-26D6EC3A1174}">
      <dgm:prSet/>
      <dgm:spPr/>
      <dgm:t>
        <a:bodyPr/>
        <a:lstStyle/>
        <a:p>
          <a:endParaRPr lang="ru-RU"/>
        </a:p>
      </dgm:t>
    </dgm:pt>
    <dgm:pt modelId="{6FE7BBC4-70E4-487F-9C9D-8718FF91C87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D445B-903C-4454-949D-FE321A0B9936}" type="parTrans" cxnId="{21A2A6AE-AE6B-4808-A21D-ED1033FEF3F9}">
      <dgm:prSet/>
      <dgm:spPr/>
      <dgm:t>
        <a:bodyPr/>
        <a:lstStyle/>
        <a:p>
          <a:endParaRPr lang="ru-RU"/>
        </a:p>
      </dgm:t>
    </dgm:pt>
    <dgm:pt modelId="{5D499BC6-456F-4B98-85EE-F1FCF4245416}" type="sibTrans" cxnId="{21A2A6AE-AE6B-4808-A21D-ED1033FEF3F9}">
      <dgm:prSet/>
      <dgm:spPr/>
      <dgm:t>
        <a:bodyPr/>
        <a:lstStyle/>
        <a:p>
          <a:endParaRPr lang="ru-RU"/>
        </a:p>
      </dgm:t>
    </dgm:pt>
    <dgm:pt modelId="{22B3FF02-4BB8-4E72-856A-107140DF7F1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0C456-991E-4731-8524-45E70CE89B77}" type="parTrans" cxnId="{303B01AC-18DD-4078-B24F-472B5E09038E}">
      <dgm:prSet/>
      <dgm:spPr/>
      <dgm:t>
        <a:bodyPr/>
        <a:lstStyle/>
        <a:p>
          <a:endParaRPr lang="ru-RU"/>
        </a:p>
      </dgm:t>
    </dgm:pt>
    <dgm:pt modelId="{6CF54E54-5020-4767-9B08-EEE1B5B90117}" type="sibTrans" cxnId="{303B01AC-18DD-4078-B24F-472B5E09038E}">
      <dgm:prSet/>
      <dgm:spPr/>
      <dgm:t>
        <a:bodyPr/>
        <a:lstStyle/>
        <a:p>
          <a:endParaRPr lang="ru-RU"/>
        </a:p>
      </dgm:t>
    </dgm:pt>
    <dgm:pt modelId="{A19A8D0F-72EF-4712-86A0-68FAE7B6AD1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84718-2050-4627-A375-70B96546CD0E}" type="parTrans" cxnId="{0F39B553-1789-4132-AF49-68B6D43632D1}">
      <dgm:prSet/>
      <dgm:spPr/>
      <dgm:t>
        <a:bodyPr/>
        <a:lstStyle/>
        <a:p>
          <a:endParaRPr lang="ru-RU"/>
        </a:p>
      </dgm:t>
    </dgm:pt>
    <dgm:pt modelId="{BB0147F8-E60B-480D-A59F-A14EDEEF1FA4}" type="sibTrans" cxnId="{0F39B553-1789-4132-AF49-68B6D43632D1}">
      <dgm:prSet/>
      <dgm:spPr/>
      <dgm:t>
        <a:bodyPr/>
        <a:lstStyle/>
        <a:p>
          <a:endParaRPr lang="ru-RU"/>
        </a:p>
      </dgm:t>
    </dgm:pt>
    <dgm:pt modelId="{4A39BA4B-0997-4437-8297-A15BACCEC12A}" type="pres">
      <dgm:prSet presAssocID="{E6D8C576-3A88-435F-B270-E65CFEF8D28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43EF0D9-52DD-4226-8FAF-AAE454DCF876}" type="pres">
      <dgm:prSet presAssocID="{C9A07D18-A1E8-4E36-8282-4198CBCA6340}" presName="compNode" presStyleCnt="0"/>
      <dgm:spPr/>
    </dgm:pt>
    <dgm:pt modelId="{58E55B40-FDCC-4672-BB0A-C1BFB863B056}" type="pres">
      <dgm:prSet presAssocID="{C9A07D18-A1E8-4E36-8282-4198CBCA6340}" presName="dummyConnPt" presStyleCnt="0"/>
      <dgm:spPr/>
    </dgm:pt>
    <dgm:pt modelId="{DBE7A1F5-013C-43CB-BAC8-76C0B3F64D66}" type="pres">
      <dgm:prSet presAssocID="{C9A07D18-A1E8-4E36-8282-4198CBCA634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C5C92-7E0E-43AA-87B8-AFEB69346CAB}" type="pres">
      <dgm:prSet presAssocID="{ACBADE74-36D7-4FAA-832C-86FF01FEBEF3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46D4CBA-82E4-49AB-863B-DEDAEC86F5F8}" type="pres">
      <dgm:prSet presAssocID="{A251DD34-643E-436C-9525-C322F9EB63A7}" presName="compNode" presStyleCnt="0"/>
      <dgm:spPr/>
    </dgm:pt>
    <dgm:pt modelId="{571B0C0E-F505-4D09-9F1A-3F3EEB111559}" type="pres">
      <dgm:prSet presAssocID="{A251DD34-643E-436C-9525-C322F9EB63A7}" presName="dummyConnPt" presStyleCnt="0"/>
      <dgm:spPr/>
    </dgm:pt>
    <dgm:pt modelId="{386131DA-51CE-4D29-AD2D-8A9CC702E5E5}" type="pres">
      <dgm:prSet presAssocID="{A251DD34-643E-436C-9525-C322F9EB63A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522D7-A509-4E3D-AEC5-9F87439796DB}" type="pres">
      <dgm:prSet presAssocID="{5D0E2D55-7B40-4E37-8319-49A17324BAD9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C50370D1-CB19-4632-A458-2C6637BD39BF}" type="pres">
      <dgm:prSet presAssocID="{1A0C431A-F969-4730-8861-2EB1C61AFF30}" presName="compNode" presStyleCnt="0"/>
      <dgm:spPr/>
    </dgm:pt>
    <dgm:pt modelId="{33F1B495-CBE8-466B-B130-0A676EA27E1A}" type="pres">
      <dgm:prSet presAssocID="{1A0C431A-F969-4730-8861-2EB1C61AFF30}" presName="dummyConnPt" presStyleCnt="0"/>
      <dgm:spPr/>
    </dgm:pt>
    <dgm:pt modelId="{C04BC362-9F66-4869-85AA-B19A67B76E5E}" type="pres">
      <dgm:prSet presAssocID="{1A0C431A-F969-4730-8861-2EB1C61AFF3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D8FBB-56ED-4EC9-B939-0D25963D3B82}" type="pres">
      <dgm:prSet presAssocID="{3259A4A3-E272-47F9-8672-95169BBF3081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F64CAF62-8E53-4A02-AE79-623F832011FB}" type="pres">
      <dgm:prSet presAssocID="{F91CB29C-2C64-459F-9E51-5194E9EDF618}" presName="compNode" presStyleCnt="0"/>
      <dgm:spPr/>
    </dgm:pt>
    <dgm:pt modelId="{641846CB-79CB-40AD-B145-0CD60094F3B9}" type="pres">
      <dgm:prSet presAssocID="{F91CB29C-2C64-459F-9E51-5194E9EDF618}" presName="dummyConnPt" presStyleCnt="0"/>
      <dgm:spPr/>
    </dgm:pt>
    <dgm:pt modelId="{2B5D3C94-48A0-44A0-85A1-E1CADC782ED3}" type="pres">
      <dgm:prSet presAssocID="{F91CB29C-2C64-459F-9E51-5194E9EDF61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62FE1-40BB-491D-8E72-C13BA9D486D1}" type="pres">
      <dgm:prSet presAssocID="{9AE0DECF-28ED-4AD1-ABE7-FA098B4896B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888852CF-241E-496D-B683-F40095A58E01}" type="pres">
      <dgm:prSet presAssocID="{7BD5C02E-8F66-46AB-B702-F5D1AFF67814}" presName="compNode" presStyleCnt="0"/>
      <dgm:spPr/>
    </dgm:pt>
    <dgm:pt modelId="{F9E34242-BFA4-49DB-BFDA-9FB303012D76}" type="pres">
      <dgm:prSet presAssocID="{7BD5C02E-8F66-46AB-B702-F5D1AFF67814}" presName="dummyConnPt" presStyleCnt="0"/>
      <dgm:spPr/>
    </dgm:pt>
    <dgm:pt modelId="{24E70729-7A0B-489C-9911-1118F500FB1D}" type="pres">
      <dgm:prSet presAssocID="{7BD5C02E-8F66-46AB-B702-F5D1AFF6781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3F723-07A5-45CD-B994-633DDC36EB3A}" type="pres">
      <dgm:prSet presAssocID="{FFB471F9-B0E0-4EC3-AB1E-40C751260005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A0D5C88A-D4ED-45B8-8F8A-4B4B2D75CFF2}" type="pres">
      <dgm:prSet presAssocID="{CE49D0F3-E2BC-4B69-BC4B-4A8C099E5DCD}" presName="compNode" presStyleCnt="0"/>
      <dgm:spPr/>
    </dgm:pt>
    <dgm:pt modelId="{A3C70849-B632-4B03-B417-161788123CA3}" type="pres">
      <dgm:prSet presAssocID="{CE49D0F3-E2BC-4B69-BC4B-4A8C099E5DCD}" presName="dummyConnPt" presStyleCnt="0"/>
      <dgm:spPr/>
    </dgm:pt>
    <dgm:pt modelId="{EA205D52-DB66-4541-8D3F-FB952A845F9C}" type="pres">
      <dgm:prSet presAssocID="{CE49D0F3-E2BC-4B69-BC4B-4A8C099E5DC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69194-46D1-4695-9436-7ACC213BAEF4}" type="pres">
      <dgm:prSet presAssocID="{144A2057-FA0C-4F27-9EBF-842B821632F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987422C1-C2F2-4E24-A767-F5C485C73A53}" type="pres">
      <dgm:prSet presAssocID="{6FE7BBC4-70E4-487F-9C9D-8718FF91C87E}" presName="compNode" presStyleCnt="0"/>
      <dgm:spPr/>
    </dgm:pt>
    <dgm:pt modelId="{6F2218E9-5B2C-4A45-86B6-35D26283AC72}" type="pres">
      <dgm:prSet presAssocID="{6FE7BBC4-70E4-487F-9C9D-8718FF91C87E}" presName="dummyConnPt" presStyleCnt="0"/>
      <dgm:spPr/>
    </dgm:pt>
    <dgm:pt modelId="{0AA987C1-E809-45BE-84FF-7A1232A6E6BA}" type="pres">
      <dgm:prSet presAssocID="{6FE7BBC4-70E4-487F-9C9D-8718FF91C87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23295-3798-4B2E-951F-7FBCA18C2F69}" type="pres">
      <dgm:prSet presAssocID="{5D499BC6-456F-4B98-85EE-F1FCF4245416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6304C84A-AE85-41B7-B4A9-57261AED44EA}" type="pres">
      <dgm:prSet presAssocID="{22B3FF02-4BB8-4E72-856A-107140DF7F1E}" presName="compNode" presStyleCnt="0"/>
      <dgm:spPr/>
    </dgm:pt>
    <dgm:pt modelId="{144E7C33-6868-41F8-AED6-9B33A822DD38}" type="pres">
      <dgm:prSet presAssocID="{22B3FF02-4BB8-4E72-856A-107140DF7F1E}" presName="dummyConnPt" presStyleCnt="0"/>
      <dgm:spPr/>
    </dgm:pt>
    <dgm:pt modelId="{E0420503-FB19-4732-989B-41DED43424B0}" type="pres">
      <dgm:prSet presAssocID="{22B3FF02-4BB8-4E72-856A-107140DF7F1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73647-7F1A-450F-B182-23283128D9BC}" type="pres">
      <dgm:prSet presAssocID="{6CF54E54-5020-4767-9B08-EEE1B5B90117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18622B14-B99A-4F0B-8D16-15B8C0FC46C0}" type="pres">
      <dgm:prSet presAssocID="{A19A8D0F-72EF-4712-86A0-68FAE7B6AD10}" presName="compNode" presStyleCnt="0"/>
      <dgm:spPr/>
    </dgm:pt>
    <dgm:pt modelId="{AC5FF1E9-8DC3-481E-97EA-1EF56D22B12E}" type="pres">
      <dgm:prSet presAssocID="{A19A8D0F-72EF-4712-86A0-68FAE7B6AD10}" presName="dummyConnPt" presStyleCnt="0"/>
      <dgm:spPr/>
    </dgm:pt>
    <dgm:pt modelId="{DFF7C555-CCF6-437F-BEDA-68F4C753653D}" type="pres">
      <dgm:prSet presAssocID="{A19A8D0F-72EF-4712-86A0-68FAE7B6AD1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44D210-38CB-4A1C-B32C-ADEFD0C84E68}" type="presOf" srcId="{9AE0DECF-28ED-4AD1-ABE7-FA098B4896B8}" destId="{D0162FE1-40BB-491D-8E72-C13BA9D486D1}" srcOrd="0" destOrd="0" presId="urn:microsoft.com/office/officeart/2005/8/layout/bProcess4"/>
    <dgm:cxn modelId="{596D1C37-DEAC-4A2C-B5C9-46BAD0660784}" type="presOf" srcId="{A251DD34-643E-436C-9525-C322F9EB63A7}" destId="{386131DA-51CE-4D29-AD2D-8A9CC702E5E5}" srcOrd="0" destOrd="0" presId="urn:microsoft.com/office/officeart/2005/8/layout/bProcess4"/>
    <dgm:cxn modelId="{8CC349A0-8DF8-45FD-BA71-EC17FCC14B72}" type="presOf" srcId="{F91CB29C-2C64-459F-9E51-5194E9EDF618}" destId="{2B5D3C94-48A0-44A0-85A1-E1CADC782ED3}" srcOrd="0" destOrd="0" presId="urn:microsoft.com/office/officeart/2005/8/layout/bProcess4"/>
    <dgm:cxn modelId="{4648BD63-56A1-423A-9A6C-8A5CF0492A90}" type="presOf" srcId="{FFB471F9-B0E0-4EC3-AB1E-40C751260005}" destId="{E603F723-07A5-45CD-B994-633DDC36EB3A}" srcOrd="0" destOrd="0" presId="urn:microsoft.com/office/officeart/2005/8/layout/bProcess4"/>
    <dgm:cxn modelId="{972DF185-E4CD-4CF2-8B78-AFCF41B3BE30}" type="presOf" srcId="{7BD5C02E-8F66-46AB-B702-F5D1AFF67814}" destId="{24E70729-7A0B-489C-9911-1118F500FB1D}" srcOrd="0" destOrd="0" presId="urn:microsoft.com/office/officeart/2005/8/layout/bProcess4"/>
    <dgm:cxn modelId="{814E414B-947F-4503-88C1-26D6EC3A1174}" srcId="{E6D8C576-3A88-435F-B270-E65CFEF8D28F}" destId="{CE49D0F3-E2BC-4B69-BC4B-4A8C099E5DCD}" srcOrd="5" destOrd="0" parTransId="{DE5B6DD1-4AB7-4173-A850-1A04680A0235}" sibTransId="{144A2057-FA0C-4F27-9EBF-842B821632F9}"/>
    <dgm:cxn modelId="{E6AB9FC2-8045-435F-8A6B-249D7213ACAE}" type="presOf" srcId="{5D0E2D55-7B40-4E37-8319-49A17324BAD9}" destId="{E72522D7-A509-4E3D-AEC5-9F87439796DB}" srcOrd="0" destOrd="0" presId="urn:microsoft.com/office/officeart/2005/8/layout/bProcess4"/>
    <dgm:cxn modelId="{B8FF0EFF-6D72-46BD-B603-9E5459C83078}" type="presOf" srcId="{1A0C431A-F969-4730-8861-2EB1C61AFF30}" destId="{C04BC362-9F66-4869-85AA-B19A67B76E5E}" srcOrd="0" destOrd="0" presId="urn:microsoft.com/office/officeart/2005/8/layout/bProcess4"/>
    <dgm:cxn modelId="{15322F20-5BA7-4337-8352-66F22CCAF7BC}" type="presOf" srcId="{CE49D0F3-E2BC-4B69-BC4B-4A8C099E5DCD}" destId="{EA205D52-DB66-4541-8D3F-FB952A845F9C}" srcOrd="0" destOrd="0" presId="urn:microsoft.com/office/officeart/2005/8/layout/bProcess4"/>
    <dgm:cxn modelId="{544F6975-B63C-486E-B1CD-CEA1C2B3209E}" srcId="{E6D8C576-3A88-435F-B270-E65CFEF8D28F}" destId="{C9A07D18-A1E8-4E36-8282-4198CBCA6340}" srcOrd="0" destOrd="0" parTransId="{C983E3A3-1049-4599-A21B-FA67BD150778}" sibTransId="{ACBADE74-36D7-4FAA-832C-86FF01FEBEF3}"/>
    <dgm:cxn modelId="{42C868CB-54C1-4438-A63E-E97E07ADCAD8}" type="presOf" srcId="{144A2057-FA0C-4F27-9EBF-842B821632F9}" destId="{AC869194-46D1-4695-9436-7ACC213BAEF4}" srcOrd="0" destOrd="0" presId="urn:microsoft.com/office/officeart/2005/8/layout/bProcess4"/>
    <dgm:cxn modelId="{636EF4D0-6EF4-42A3-AFC7-B7F44EF5C63C}" type="presOf" srcId="{6CF54E54-5020-4767-9B08-EEE1B5B90117}" destId="{D5A73647-7F1A-450F-B182-23283128D9BC}" srcOrd="0" destOrd="0" presId="urn:microsoft.com/office/officeart/2005/8/layout/bProcess4"/>
    <dgm:cxn modelId="{E638AC82-34B8-43C9-8C07-C5660BEEF559}" type="presOf" srcId="{22B3FF02-4BB8-4E72-856A-107140DF7F1E}" destId="{E0420503-FB19-4732-989B-41DED43424B0}" srcOrd="0" destOrd="0" presId="urn:microsoft.com/office/officeart/2005/8/layout/bProcess4"/>
    <dgm:cxn modelId="{B87C7E64-7401-4EA8-9B86-995360BB9A4E}" type="presOf" srcId="{C9A07D18-A1E8-4E36-8282-4198CBCA6340}" destId="{DBE7A1F5-013C-43CB-BAC8-76C0B3F64D66}" srcOrd="0" destOrd="0" presId="urn:microsoft.com/office/officeart/2005/8/layout/bProcess4"/>
    <dgm:cxn modelId="{F69665C8-6292-4204-A6BF-CF79D635DFBF}" type="presOf" srcId="{5D499BC6-456F-4B98-85EE-F1FCF4245416}" destId="{54523295-3798-4B2E-951F-7FBCA18C2F69}" srcOrd="0" destOrd="0" presId="urn:microsoft.com/office/officeart/2005/8/layout/bProcess4"/>
    <dgm:cxn modelId="{24EEA1EB-48AE-4DA8-8599-0B23588E8F16}" srcId="{E6D8C576-3A88-435F-B270-E65CFEF8D28F}" destId="{7BD5C02E-8F66-46AB-B702-F5D1AFF67814}" srcOrd="4" destOrd="0" parTransId="{75C6A54B-433E-4828-9A02-83D4763E660F}" sibTransId="{FFB471F9-B0E0-4EC3-AB1E-40C751260005}"/>
    <dgm:cxn modelId="{C9C94279-AB7E-467D-9BE4-3AD2C6E6672C}" srcId="{E6D8C576-3A88-435F-B270-E65CFEF8D28F}" destId="{F91CB29C-2C64-459F-9E51-5194E9EDF618}" srcOrd="3" destOrd="0" parTransId="{46DB505D-6044-4954-84E4-09A37074F437}" sibTransId="{9AE0DECF-28ED-4AD1-ABE7-FA098B4896B8}"/>
    <dgm:cxn modelId="{B6C78EED-7E6C-4C64-96DD-D18396D76299}" type="presOf" srcId="{E6D8C576-3A88-435F-B270-E65CFEF8D28F}" destId="{4A39BA4B-0997-4437-8297-A15BACCEC12A}" srcOrd="0" destOrd="0" presId="urn:microsoft.com/office/officeart/2005/8/layout/bProcess4"/>
    <dgm:cxn modelId="{0F39B553-1789-4132-AF49-68B6D43632D1}" srcId="{E6D8C576-3A88-435F-B270-E65CFEF8D28F}" destId="{A19A8D0F-72EF-4712-86A0-68FAE7B6AD10}" srcOrd="8" destOrd="0" parTransId="{F5D84718-2050-4627-A375-70B96546CD0E}" sibTransId="{BB0147F8-E60B-480D-A59F-A14EDEEF1FA4}"/>
    <dgm:cxn modelId="{FE6E92D1-3114-4E4A-BA14-2B244106D7ED}" type="presOf" srcId="{A19A8D0F-72EF-4712-86A0-68FAE7B6AD10}" destId="{DFF7C555-CCF6-437F-BEDA-68F4C753653D}" srcOrd="0" destOrd="0" presId="urn:microsoft.com/office/officeart/2005/8/layout/bProcess4"/>
    <dgm:cxn modelId="{99206597-3E4A-4866-8751-E90D2119FDED}" type="presOf" srcId="{ACBADE74-36D7-4FAA-832C-86FF01FEBEF3}" destId="{5E3C5C92-7E0E-43AA-87B8-AFEB69346CAB}" srcOrd="0" destOrd="0" presId="urn:microsoft.com/office/officeart/2005/8/layout/bProcess4"/>
    <dgm:cxn modelId="{8B3CCEC6-D800-42AD-BE43-596D57CC99FE}" srcId="{E6D8C576-3A88-435F-B270-E65CFEF8D28F}" destId="{1A0C431A-F969-4730-8861-2EB1C61AFF30}" srcOrd="2" destOrd="0" parTransId="{C5A0EE63-5D7C-436E-9188-E686127800FC}" sibTransId="{3259A4A3-E272-47F9-8672-95169BBF3081}"/>
    <dgm:cxn modelId="{22773772-429F-4212-A17D-C3D9C88356D0}" type="presOf" srcId="{3259A4A3-E272-47F9-8672-95169BBF3081}" destId="{527D8FBB-56ED-4EC9-B939-0D25963D3B82}" srcOrd="0" destOrd="0" presId="urn:microsoft.com/office/officeart/2005/8/layout/bProcess4"/>
    <dgm:cxn modelId="{303B01AC-18DD-4078-B24F-472B5E09038E}" srcId="{E6D8C576-3A88-435F-B270-E65CFEF8D28F}" destId="{22B3FF02-4BB8-4E72-856A-107140DF7F1E}" srcOrd="7" destOrd="0" parTransId="{6A00C456-991E-4731-8524-45E70CE89B77}" sibTransId="{6CF54E54-5020-4767-9B08-EEE1B5B90117}"/>
    <dgm:cxn modelId="{21A2A6AE-AE6B-4808-A21D-ED1033FEF3F9}" srcId="{E6D8C576-3A88-435F-B270-E65CFEF8D28F}" destId="{6FE7BBC4-70E4-487F-9C9D-8718FF91C87E}" srcOrd="6" destOrd="0" parTransId="{356D445B-903C-4454-949D-FE321A0B9936}" sibTransId="{5D499BC6-456F-4B98-85EE-F1FCF4245416}"/>
    <dgm:cxn modelId="{501D9501-6023-4BE3-9A82-C19DC3E93835}" srcId="{E6D8C576-3A88-435F-B270-E65CFEF8D28F}" destId="{A251DD34-643E-436C-9525-C322F9EB63A7}" srcOrd="1" destOrd="0" parTransId="{79A91A85-089A-476E-8FCA-6B3E727F18A9}" sibTransId="{5D0E2D55-7B40-4E37-8319-49A17324BAD9}"/>
    <dgm:cxn modelId="{C20E9B8C-4715-4F0F-980D-2A69F72EA30C}" type="presOf" srcId="{6FE7BBC4-70E4-487F-9C9D-8718FF91C87E}" destId="{0AA987C1-E809-45BE-84FF-7A1232A6E6BA}" srcOrd="0" destOrd="0" presId="urn:microsoft.com/office/officeart/2005/8/layout/bProcess4"/>
    <dgm:cxn modelId="{81C360CB-8F67-406E-9559-D9F67E6734E7}" type="presParOf" srcId="{4A39BA4B-0997-4437-8297-A15BACCEC12A}" destId="{943EF0D9-52DD-4226-8FAF-AAE454DCF876}" srcOrd="0" destOrd="0" presId="urn:microsoft.com/office/officeart/2005/8/layout/bProcess4"/>
    <dgm:cxn modelId="{F56FFB47-DC90-43A2-A187-EE2D0133C78C}" type="presParOf" srcId="{943EF0D9-52DD-4226-8FAF-AAE454DCF876}" destId="{58E55B40-FDCC-4672-BB0A-C1BFB863B056}" srcOrd="0" destOrd="0" presId="urn:microsoft.com/office/officeart/2005/8/layout/bProcess4"/>
    <dgm:cxn modelId="{56E3CDEF-ED31-4683-A29E-A0F1FDE5FFBB}" type="presParOf" srcId="{943EF0D9-52DD-4226-8FAF-AAE454DCF876}" destId="{DBE7A1F5-013C-43CB-BAC8-76C0B3F64D66}" srcOrd="1" destOrd="0" presId="urn:microsoft.com/office/officeart/2005/8/layout/bProcess4"/>
    <dgm:cxn modelId="{471EA399-A85C-43FD-9DC4-3939D57AB2B6}" type="presParOf" srcId="{4A39BA4B-0997-4437-8297-A15BACCEC12A}" destId="{5E3C5C92-7E0E-43AA-87B8-AFEB69346CAB}" srcOrd="1" destOrd="0" presId="urn:microsoft.com/office/officeart/2005/8/layout/bProcess4"/>
    <dgm:cxn modelId="{D6147291-7768-44D1-802B-58BE0E4EE1DF}" type="presParOf" srcId="{4A39BA4B-0997-4437-8297-A15BACCEC12A}" destId="{646D4CBA-82E4-49AB-863B-DEDAEC86F5F8}" srcOrd="2" destOrd="0" presId="urn:microsoft.com/office/officeart/2005/8/layout/bProcess4"/>
    <dgm:cxn modelId="{3402A1C7-3B15-4819-92E1-702F4D7A0C97}" type="presParOf" srcId="{646D4CBA-82E4-49AB-863B-DEDAEC86F5F8}" destId="{571B0C0E-F505-4D09-9F1A-3F3EEB111559}" srcOrd="0" destOrd="0" presId="urn:microsoft.com/office/officeart/2005/8/layout/bProcess4"/>
    <dgm:cxn modelId="{CC67668E-8D11-4938-82F8-B151B0E4FB2B}" type="presParOf" srcId="{646D4CBA-82E4-49AB-863B-DEDAEC86F5F8}" destId="{386131DA-51CE-4D29-AD2D-8A9CC702E5E5}" srcOrd="1" destOrd="0" presId="urn:microsoft.com/office/officeart/2005/8/layout/bProcess4"/>
    <dgm:cxn modelId="{F69C24AE-FFF7-4DDE-80D9-852F0F43B174}" type="presParOf" srcId="{4A39BA4B-0997-4437-8297-A15BACCEC12A}" destId="{E72522D7-A509-4E3D-AEC5-9F87439796DB}" srcOrd="3" destOrd="0" presId="urn:microsoft.com/office/officeart/2005/8/layout/bProcess4"/>
    <dgm:cxn modelId="{8B8DBD84-B76F-4B02-880D-D19BC84210B3}" type="presParOf" srcId="{4A39BA4B-0997-4437-8297-A15BACCEC12A}" destId="{C50370D1-CB19-4632-A458-2C6637BD39BF}" srcOrd="4" destOrd="0" presId="urn:microsoft.com/office/officeart/2005/8/layout/bProcess4"/>
    <dgm:cxn modelId="{663565FB-F43D-42A2-AFF0-E0D48DB3FB49}" type="presParOf" srcId="{C50370D1-CB19-4632-A458-2C6637BD39BF}" destId="{33F1B495-CBE8-466B-B130-0A676EA27E1A}" srcOrd="0" destOrd="0" presId="urn:microsoft.com/office/officeart/2005/8/layout/bProcess4"/>
    <dgm:cxn modelId="{1DEADD31-853A-49CC-8AC4-ABC938AC686D}" type="presParOf" srcId="{C50370D1-CB19-4632-A458-2C6637BD39BF}" destId="{C04BC362-9F66-4869-85AA-B19A67B76E5E}" srcOrd="1" destOrd="0" presId="urn:microsoft.com/office/officeart/2005/8/layout/bProcess4"/>
    <dgm:cxn modelId="{A7F79E15-D436-4247-BB7F-E003CC7FA06E}" type="presParOf" srcId="{4A39BA4B-0997-4437-8297-A15BACCEC12A}" destId="{527D8FBB-56ED-4EC9-B939-0D25963D3B82}" srcOrd="5" destOrd="0" presId="urn:microsoft.com/office/officeart/2005/8/layout/bProcess4"/>
    <dgm:cxn modelId="{36F69388-603E-43D4-AB8E-E3D6EF2AEF92}" type="presParOf" srcId="{4A39BA4B-0997-4437-8297-A15BACCEC12A}" destId="{F64CAF62-8E53-4A02-AE79-623F832011FB}" srcOrd="6" destOrd="0" presId="urn:microsoft.com/office/officeart/2005/8/layout/bProcess4"/>
    <dgm:cxn modelId="{C9D7F409-52E1-446F-B225-380BA65AD37A}" type="presParOf" srcId="{F64CAF62-8E53-4A02-AE79-623F832011FB}" destId="{641846CB-79CB-40AD-B145-0CD60094F3B9}" srcOrd="0" destOrd="0" presId="urn:microsoft.com/office/officeart/2005/8/layout/bProcess4"/>
    <dgm:cxn modelId="{4A5DA9E8-AB39-4AEE-AFE1-CA20C4202E77}" type="presParOf" srcId="{F64CAF62-8E53-4A02-AE79-623F832011FB}" destId="{2B5D3C94-48A0-44A0-85A1-E1CADC782ED3}" srcOrd="1" destOrd="0" presId="urn:microsoft.com/office/officeart/2005/8/layout/bProcess4"/>
    <dgm:cxn modelId="{69DFF5EB-21D8-4C8B-BBA1-73C1CDD19FE6}" type="presParOf" srcId="{4A39BA4B-0997-4437-8297-A15BACCEC12A}" destId="{D0162FE1-40BB-491D-8E72-C13BA9D486D1}" srcOrd="7" destOrd="0" presId="urn:microsoft.com/office/officeart/2005/8/layout/bProcess4"/>
    <dgm:cxn modelId="{4BB24C75-846D-476C-8AEF-5F6097BAA6A6}" type="presParOf" srcId="{4A39BA4B-0997-4437-8297-A15BACCEC12A}" destId="{888852CF-241E-496D-B683-F40095A58E01}" srcOrd="8" destOrd="0" presId="urn:microsoft.com/office/officeart/2005/8/layout/bProcess4"/>
    <dgm:cxn modelId="{AACCA12B-7AD8-409E-924F-F7DC186192FA}" type="presParOf" srcId="{888852CF-241E-496D-B683-F40095A58E01}" destId="{F9E34242-BFA4-49DB-BFDA-9FB303012D76}" srcOrd="0" destOrd="0" presId="urn:microsoft.com/office/officeart/2005/8/layout/bProcess4"/>
    <dgm:cxn modelId="{AC4C6079-7483-489F-B808-422591639FFF}" type="presParOf" srcId="{888852CF-241E-496D-B683-F40095A58E01}" destId="{24E70729-7A0B-489C-9911-1118F500FB1D}" srcOrd="1" destOrd="0" presId="urn:microsoft.com/office/officeart/2005/8/layout/bProcess4"/>
    <dgm:cxn modelId="{CBEC4953-45C0-4916-BD61-6240B0208373}" type="presParOf" srcId="{4A39BA4B-0997-4437-8297-A15BACCEC12A}" destId="{E603F723-07A5-45CD-B994-633DDC36EB3A}" srcOrd="9" destOrd="0" presId="urn:microsoft.com/office/officeart/2005/8/layout/bProcess4"/>
    <dgm:cxn modelId="{1D7C2CFE-509D-486E-85F0-805D64BF1B88}" type="presParOf" srcId="{4A39BA4B-0997-4437-8297-A15BACCEC12A}" destId="{A0D5C88A-D4ED-45B8-8F8A-4B4B2D75CFF2}" srcOrd="10" destOrd="0" presId="urn:microsoft.com/office/officeart/2005/8/layout/bProcess4"/>
    <dgm:cxn modelId="{EDC8EDE4-DADD-44B3-848A-587A9E47DE39}" type="presParOf" srcId="{A0D5C88A-D4ED-45B8-8F8A-4B4B2D75CFF2}" destId="{A3C70849-B632-4B03-B417-161788123CA3}" srcOrd="0" destOrd="0" presId="urn:microsoft.com/office/officeart/2005/8/layout/bProcess4"/>
    <dgm:cxn modelId="{23E24EC4-E093-4901-A9E3-316B6417F63F}" type="presParOf" srcId="{A0D5C88A-D4ED-45B8-8F8A-4B4B2D75CFF2}" destId="{EA205D52-DB66-4541-8D3F-FB952A845F9C}" srcOrd="1" destOrd="0" presId="urn:microsoft.com/office/officeart/2005/8/layout/bProcess4"/>
    <dgm:cxn modelId="{5D9A59AF-ABA8-4D80-8136-16C531738381}" type="presParOf" srcId="{4A39BA4B-0997-4437-8297-A15BACCEC12A}" destId="{AC869194-46D1-4695-9436-7ACC213BAEF4}" srcOrd="11" destOrd="0" presId="urn:microsoft.com/office/officeart/2005/8/layout/bProcess4"/>
    <dgm:cxn modelId="{4DF8B066-4D8F-4E24-9D71-B1CCC09B0252}" type="presParOf" srcId="{4A39BA4B-0997-4437-8297-A15BACCEC12A}" destId="{987422C1-C2F2-4E24-A767-F5C485C73A53}" srcOrd="12" destOrd="0" presId="urn:microsoft.com/office/officeart/2005/8/layout/bProcess4"/>
    <dgm:cxn modelId="{0D295B63-3A33-434C-8A98-98FE0768D465}" type="presParOf" srcId="{987422C1-C2F2-4E24-A767-F5C485C73A53}" destId="{6F2218E9-5B2C-4A45-86B6-35D26283AC72}" srcOrd="0" destOrd="0" presId="urn:microsoft.com/office/officeart/2005/8/layout/bProcess4"/>
    <dgm:cxn modelId="{7360CA88-4101-4D85-97DE-B4D5F3291AA2}" type="presParOf" srcId="{987422C1-C2F2-4E24-A767-F5C485C73A53}" destId="{0AA987C1-E809-45BE-84FF-7A1232A6E6BA}" srcOrd="1" destOrd="0" presId="urn:microsoft.com/office/officeart/2005/8/layout/bProcess4"/>
    <dgm:cxn modelId="{EA1793C7-A080-406C-A6CD-81B66BE7CCB4}" type="presParOf" srcId="{4A39BA4B-0997-4437-8297-A15BACCEC12A}" destId="{54523295-3798-4B2E-951F-7FBCA18C2F69}" srcOrd="13" destOrd="0" presId="urn:microsoft.com/office/officeart/2005/8/layout/bProcess4"/>
    <dgm:cxn modelId="{B6FE5CF9-07E5-4940-BE3E-5B949C5C7EDC}" type="presParOf" srcId="{4A39BA4B-0997-4437-8297-A15BACCEC12A}" destId="{6304C84A-AE85-41B7-B4A9-57261AED44EA}" srcOrd="14" destOrd="0" presId="urn:microsoft.com/office/officeart/2005/8/layout/bProcess4"/>
    <dgm:cxn modelId="{A79C214E-282E-40F8-B296-7E37BE5CFB39}" type="presParOf" srcId="{6304C84A-AE85-41B7-B4A9-57261AED44EA}" destId="{144E7C33-6868-41F8-AED6-9B33A822DD38}" srcOrd="0" destOrd="0" presId="urn:microsoft.com/office/officeart/2005/8/layout/bProcess4"/>
    <dgm:cxn modelId="{75654D93-E58B-4401-A5E8-B507B0F4098D}" type="presParOf" srcId="{6304C84A-AE85-41B7-B4A9-57261AED44EA}" destId="{E0420503-FB19-4732-989B-41DED43424B0}" srcOrd="1" destOrd="0" presId="urn:microsoft.com/office/officeart/2005/8/layout/bProcess4"/>
    <dgm:cxn modelId="{B66B3D4D-ADFF-4642-BF36-A38B83F3A182}" type="presParOf" srcId="{4A39BA4B-0997-4437-8297-A15BACCEC12A}" destId="{D5A73647-7F1A-450F-B182-23283128D9BC}" srcOrd="15" destOrd="0" presId="urn:microsoft.com/office/officeart/2005/8/layout/bProcess4"/>
    <dgm:cxn modelId="{48082786-497F-4AA2-BE56-F73ABC43F2BB}" type="presParOf" srcId="{4A39BA4B-0997-4437-8297-A15BACCEC12A}" destId="{18622B14-B99A-4F0B-8D16-15B8C0FC46C0}" srcOrd="16" destOrd="0" presId="urn:microsoft.com/office/officeart/2005/8/layout/bProcess4"/>
    <dgm:cxn modelId="{FD9E55C2-A681-4E4F-9AF4-17A4FE535FCE}" type="presParOf" srcId="{18622B14-B99A-4F0B-8D16-15B8C0FC46C0}" destId="{AC5FF1E9-8DC3-481E-97EA-1EF56D22B12E}" srcOrd="0" destOrd="0" presId="urn:microsoft.com/office/officeart/2005/8/layout/bProcess4"/>
    <dgm:cxn modelId="{57EEB286-004B-4152-A3E1-5B45F870D0AC}" type="presParOf" srcId="{18622B14-B99A-4F0B-8D16-15B8C0FC46C0}" destId="{DFF7C555-CCF6-437F-BEDA-68F4C753653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D8C576-3A88-435F-B270-E65CFEF8D28F}" type="doc">
      <dgm:prSet loTypeId="urn:microsoft.com/office/officeart/2005/8/layout/b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07D18-A1E8-4E36-8282-4198CBCA634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3E3A3-1049-4599-A21B-FA67BD150778}" type="parTrans" cxnId="{544F6975-B63C-486E-B1CD-CEA1C2B3209E}">
      <dgm:prSet/>
      <dgm:spPr/>
      <dgm:t>
        <a:bodyPr/>
        <a:lstStyle/>
        <a:p>
          <a:endParaRPr lang="ru-RU"/>
        </a:p>
      </dgm:t>
    </dgm:pt>
    <dgm:pt modelId="{ACBADE74-36D7-4FAA-832C-86FF01FEBEF3}" type="sibTrans" cxnId="{544F6975-B63C-486E-B1CD-CEA1C2B3209E}">
      <dgm:prSet/>
      <dgm:spPr/>
      <dgm:t>
        <a:bodyPr/>
        <a:lstStyle/>
        <a:p>
          <a:endParaRPr lang="ru-RU"/>
        </a:p>
      </dgm:t>
    </dgm:pt>
    <dgm:pt modelId="{A251DD34-643E-436C-9525-C322F9EB63A7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91A85-089A-476E-8FCA-6B3E727F18A9}" type="parTrans" cxnId="{501D9501-6023-4BE3-9A82-C19DC3E93835}">
      <dgm:prSet/>
      <dgm:spPr/>
      <dgm:t>
        <a:bodyPr/>
        <a:lstStyle/>
        <a:p>
          <a:endParaRPr lang="ru-RU"/>
        </a:p>
      </dgm:t>
    </dgm:pt>
    <dgm:pt modelId="{5D0E2D55-7B40-4E37-8319-49A17324BAD9}" type="sibTrans" cxnId="{501D9501-6023-4BE3-9A82-C19DC3E93835}">
      <dgm:prSet/>
      <dgm:spPr/>
      <dgm:t>
        <a:bodyPr/>
        <a:lstStyle/>
        <a:p>
          <a:endParaRPr lang="ru-RU"/>
        </a:p>
      </dgm:t>
    </dgm:pt>
    <dgm:pt modelId="{1A0C431A-F969-4730-8861-2EB1C61AFF3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75%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A0EE63-5D7C-436E-9188-E686127800FC}" type="parTrans" cxnId="{8B3CCEC6-D800-42AD-BE43-596D57CC99FE}">
      <dgm:prSet/>
      <dgm:spPr/>
      <dgm:t>
        <a:bodyPr/>
        <a:lstStyle/>
        <a:p>
          <a:endParaRPr lang="ru-RU"/>
        </a:p>
      </dgm:t>
    </dgm:pt>
    <dgm:pt modelId="{3259A4A3-E272-47F9-8672-95169BBF3081}" type="sibTrans" cxnId="{8B3CCEC6-D800-42AD-BE43-596D57CC99FE}">
      <dgm:prSet/>
      <dgm:spPr/>
      <dgm:t>
        <a:bodyPr/>
        <a:lstStyle/>
        <a:p>
          <a:endParaRPr lang="ru-RU"/>
        </a:p>
      </dgm:t>
    </dgm:pt>
    <dgm:pt modelId="{F91CB29C-2C64-459F-9E51-5194E9EDF618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35% опрошенных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DB505D-6044-4954-84E4-09A37074F437}" type="parTrans" cxnId="{C9C94279-AB7E-467D-9BE4-3AD2C6E6672C}">
      <dgm:prSet/>
      <dgm:spPr/>
      <dgm:t>
        <a:bodyPr/>
        <a:lstStyle/>
        <a:p>
          <a:endParaRPr lang="ru-RU"/>
        </a:p>
      </dgm:t>
    </dgm:pt>
    <dgm:pt modelId="{9AE0DECF-28ED-4AD1-ABE7-FA098B4896B8}" type="sibTrans" cxnId="{C9C94279-AB7E-467D-9BE4-3AD2C6E6672C}">
      <dgm:prSet/>
      <dgm:spPr/>
      <dgm:t>
        <a:bodyPr/>
        <a:lstStyle/>
        <a:p>
          <a:endParaRPr lang="ru-RU"/>
        </a:p>
      </dgm:t>
    </dgm:pt>
    <dgm:pt modelId="{7BD5C02E-8F66-46AB-B702-F5D1AFF67814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C6A54B-433E-4828-9A02-83D4763E660F}" type="parTrans" cxnId="{24EEA1EB-48AE-4DA8-8599-0B23588E8F16}">
      <dgm:prSet/>
      <dgm:spPr/>
      <dgm:t>
        <a:bodyPr/>
        <a:lstStyle/>
        <a:p>
          <a:endParaRPr lang="ru-RU"/>
        </a:p>
      </dgm:t>
    </dgm:pt>
    <dgm:pt modelId="{FFB471F9-B0E0-4EC3-AB1E-40C751260005}" type="sibTrans" cxnId="{24EEA1EB-48AE-4DA8-8599-0B23588E8F16}">
      <dgm:prSet/>
      <dgm:spPr/>
      <dgm:t>
        <a:bodyPr/>
        <a:lstStyle/>
        <a:p>
          <a:endParaRPr lang="ru-RU"/>
        </a:p>
      </dgm:t>
    </dgm:pt>
    <dgm:pt modelId="{CE49D0F3-E2BC-4B69-BC4B-4A8C099E5DCD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92% предложил другие услуги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B6DD1-4AB7-4173-A850-1A04680A0235}" type="parTrans" cxnId="{814E414B-947F-4503-88C1-26D6EC3A1174}">
      <dgm:prSet/>
      <dgm:spPr/>
      <dgm:t>
        <a:bodyPr/>
        <a:lstStyle/>
        <a:p>
          <a:endParaRPr lang="ru-RU"/>
        </a:p>
      </dgm:t>
    </dgm:pt>
    <dgm:pt modelId="{144A2057-FA0C-4F27-9EBF-842B821632F9}" type="sibTrans" cxnId="{814E414B-947F-4503-88C1-26D6EC3A1174}">
      <dgm:prSet/>
      <dgm:spPr/>
      <dgm:t>
        <a:bodyPr/>
        <a:lstStyle/>
        <a:p>
          <a:endParaRPr lang="ru-RU"/>
        </a:p>
      </dgm:t>
    </dgm:pt>
    <dgm:pt modelId="{6FE7BBC4-70E4-487F-9C9D-8718FF91C87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D445B-903C-4454-949D-FE321A0B9936}" type="parTrans" cxnId="{21A2A6AE-AE6B-4808-A21D-ED1033FEF3F9}">
      <dgm:prSet/>
      <dgm:spPr/>
      <dgm:t>
        <a:bodyPr/>
        <a:lstStyle/>
        <a:p>
          <a:endParaRPr lang="ru-RU"/>
        </a:p>
      </dgm:t>
    </dgm:pt>
    <dgm:pt modelId="{5D499BC6-456F-4B98-85EE-F1FCF4245416}" type="sibTrans" cxnId="{21A2A6AE-AE6B-4808-A21D-ED1033FEF3F9}">
      <dgm:prSet/>
      <dgm:spPr/>
      <dgm:t>
        <a:bodyPr/>
        <a:lstStyle/>
        <a:p>
          <a:endParaRPr lang="ru-RU"/>
        </a:p>
      </dgm:t>
    </dgm:pt>
    <dgm:pt modelId="{22B3FF02-4BB8-4E72-856A-107140DF7F1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0C456-991E-4731-8524-45E70CE89B77}" type="parTrans" cxnId="{303B01AC-18DD-4078-B24F-472B5E09038E}">
      <dgm:prSet/>
      <dgm:spPr/>
      <dgm:t>
        <a:bodyPr/>
        <a:lstStyle/>
        <a:p>
          <a:endParaRPr lang="ru-RU"/>
        </a:p>
      </dgm:t>
    </dgm:pt>
    <dgm:pt modelId="{6CF54E54-5020-4767-9B08-EEE1B5B90117}" type="sibTrans" cxnId="{303B01AC-18DD-4078-B24F-472B5E09038E}">
      <dgm:prSet/>
      <dgm:spPr/>
      <dgm:t>
        <a:bodyPr/>
        <a:lstStyle/>
        <a:p>
          <a:endParaRPr lang="ru-RU"/>
        </a:p>
      </dgm:t>
    </dgm:pt>
    <dgm:pt modelId="{A19A8D0F-72EF-4712-86A0-68FAE7B6AD1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84718-2050-4627-A375-70B96546CD0E}" type="parTrans" cxnId="{0F39B553-1789-4132-AF49-68B6D43632D1}">
      <dgm:prSet/>
      <dgm:spPr/>
      <dgm:t>
        <a:bodyPr/>
        <a:lstStyle/>
        <a:p>
          <a:endParaRPr lang="ru-RU"/>
        </a:p>
      </dgm:t>
    </dgm:pt>
    <dgm:pt modelId="{BB0147F8-E60B-480D-A59F-A14EDEEF1FA4}" type="sibTrans" cxnId="{0F39B553-1789-4132-AF49-68B6D43632D1}">
      <dgm:prSet/>
      <dgm:spPr/>
      <dgm:t>
        <a:bodyPr/>
        <a:lstStyle/>
        <a:p>
          <a:endParaRPr lang="ru-RU"/>
        </a:p>
      </dgm:t>
    </dgm:pt>
    <dgm:pt modelId="{4A39BA4B-0997-4437-8297-A15BACCEC12A}" type="pres">
      <dgm:prSet presAssocID="{E6D8C576-3A88-435F-B270-E65CFEF8D28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43EF0D9-52DD-4226-8FAF-AAE454DCF876}" type="pres">
      <dgm:prSet presAssocID="{C9A07D18-A1E8-4E36-8282-4198CBCA6340}" presName="compNode" presStyleCnt="0"/>
      <dgm:spPr/>
    </dgm:pt>
    <dgm:pt modelId="{58E55B40-FDCC-4672-BB0A-C1BFB863B056}" type="pres">
      <dgm:prSet presAssocID="{C9A07D18-A1E8-4E36-8282-4198CBCA6340}" presName="dummyConnPt" presStyleCnt="0"/>
      <dgm:spPr/>
    </dgm:pt>
    <dgm:pt modelId="{DBE7A1F5-013C-43CB-BAC8-76C0B3F64D66}" type="pres">
      <dgm:prSet presAssocID="{C9A07D18-A1E8-4E36-8282-4198CBCA634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C5C92-7E0E-43AA-87B8-AFEB69346CAB}" type="pres">
      <dgm:prSet presAssocID="{ACBADE74-36D7-4FAA-832C-86FF01FEBEF3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46D4CBA-82E4-49AB-863B-DEDAEC86F5F8}" type="pres">
      <dgm:prSet presAssocID="{A251DD34-643E-436C-9525-C322F9EB63A7}" presName="compNode" presStyleCnt="0"/>
      <dgm:spPr/>
    </dgm:pt>
    <dgm:pt modelId="{571B0C0E-F505-4D09-9F1A-3F3EEB111559}" type="pres">
      <dgm:prSet presAssocID="{A251DD34-643E-436C-9525-C322F9EB63A7}" presName="dummyConnPt" presStyleCnt="0"/>
      <dgm:spPr/>
    </dgm:pt>
    <dgm:pt modelId="{386131DA-51CE-4D29-AD2D-8A9CC702E5E5}" type="pres">
      <dgm:prSet presAssocID="{A251DD34-643E-436C-9525-C322F9EB63A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522D7-A509-4E3D-AEC5-9F87439796DB}" type="pres">
      <dgm:prSet presAssocID="{5D0E2D55-7B40-4E37-8319-49A17324BAD9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C50370D1-CB19-4632-A458-2C6637BD39BF}" type="pres">
      <dgm:prSet presAssocID="{1A0C431A-F969-4730-8861-2EB1C61AFF30}" presName="compNode" presStyleCnt="0"/>
      <dgm:spPr/>
    </dgm:pt>
    <dgm:pt modelId="{33F1B495-CBE8-466B-B130-0A676EA27E1A}" type="pres">
      <dgm:prSet presAssocID="{1A0C431A-F969-4730-8861-2EB1C61AFF30}" presName="dummyConnPt" presStyleCnt="0"/>
      <dgm:spPr/>
    </dgm:pt>
    <dgm:pt modelId="{C04BC362-9F66-4869-85AA-B19A67B76E5E}" type="pres">
      <dgm:prSet presAssocID="{1A0C431A-F969-4730-8861-2EB1C61AFF3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D8FBB-56ED-4EC9-B939-0D25963D3B82}" type="pres">
      <dgm:prSet presAssocID="{3259A4A3-E272-47F9-8672-95169BBF3081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F64CAF62-8E53-4A02-AE79-623F832011FB}" type="pres">
      <dgm:prSet presAssocID="{F91CB29C-2C64-459F-9E51-5194E9EDF618}" presName="compNode" presStyleCnt="0"/>
      <dgm:spPr/>
    </dgm:pt>
    <dgm:pt modelId="{641846CB-79CB-40AD-B145-0CD60094F3B9}" type="pres">
      <dgm:prSet presAssocID="{F91CB29C-2C64-459F-9E51-5194E9EDF618}" presName="dummyConnPt" presStyleCnt="0"/>
      <dgm:spPr/>
    </dgm:pt>
    <dgm:pt modelId="{2B5D3C94-48A0-44A0-85A1-E1CADC782ED3}" type="pres">
      <dgm:prSet presAssocID="{F91CB29C-2C64-459F-9E51-5194E9EDF61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62FE1-40BB-491D-8E72-C13BA9D486D1}" type="pres">
      <dgm:prSet presAssocID="{9AE0DECF-28ED-4AD1-ABE7-FA098B4896B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888852CF-241E-496D-B683-F40095A58E01}" type="pres">
      <dgm:prSet presAssocID="{7BD5C02E-8F66-46AB-B702-F5D1AFF67814}" presName="compNode" presStyleCnt="0"/>
      <dgm:spPr/>
    </dgm:pt>
    <dgm:pt modelId="{F9E34242-BFA4-49DB-BFDA-9FB303012D76}" type="pres">
      <dgm:prSet presAssocID="{7BD5C02E-8F66-46AB-B702-F5D1AFF67814}" presName="dummyConnPt" presStyleCnt="0"/>
      <dgm:spPr/>
    </dgm:pt>
    <dgm:pt modelId="{24E70729-7A0B-489C-9911-1118F500FB1D}" type="pres">
      <dgm:prSet presAssocID="{7BD5C02E-8F66-46AB-B702-F5D1AFF6781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3F723-07A5-45CD-B994-633DDC36EB3A}" type="pres">
      <dgm:prSet presAssocID="{FFB471F9-B0E0-4EC3-AB1E-40C751260005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A0D5C88A-D4ED-45B8-8F8A-4B4B2D75CFF2}" type="pres">
      <dgm:prSet presAssocID="{CE49D0F3-E2BC-4B69-BC4B-4A8C099E5DCD}" presName="compNode" presStyleCnt="0"/>
      <dgm:spPr/>
    </dgm:pt>
    <dgm:pt modelId="{A3C70849-B632-4B03-B417-161788123CA3}" type="pres">
      <dgm:prSet presAssocID="{CE49D0F3-E2BC-4B69-BC4B-4A8C099E5DCD}" presName="dummyConnPt" presStyleCnt="0"/>
      <dgm:spPr/>
    </dgm:pt>
    <dgm:pt modelId="{EA205D52-DB66-4541-8D3F-FB952A845F9C}" type="pres">
      <dgm:prSet presAssocID="{CE49D0F3-E2BC-4B69-BC4B-4A8C099E5DC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69194-46D1-4695-9436-7ACC213BAEF4}" type="pres">
      <dgm:prSet presAssocID="{144A2057-FA0C-4F27-9EBF-842B821632F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987422C1-C2F2-4E24-A767-F5C485C73A53}" type="pres">
      <dgm:prSet presAssocID="{6FE7BBC4-70E4-487F-9C9D-8718FF91C87E}" presName="compNode" presStyleCnt="0"/>
      <dgm:spPr/>
    </dgm:pt>
    <dgm:pt modelId="{6F2218E9-5B2C-4A45-86B6-35D26283AC72}" type="pres">
      <dgm:prSet presAssocID="{6FE7BBC4-70E4-487F-9C9D-8718FF91C87E}" presName="dummyConnPt" presStyleCnt="0"/>
      <dgm:spPr/>
    </dgm:pt>
    <dgm:pt modelId="{0AA987C1-E809-45BE-84FF-7A1232A6E6BA}" type="pres">
      <dgm:prSet presAssocID="{6FE7BBC4-70E4-487F-9C9D-8718FF91C87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23295-3798-4B2E-951F-7FBCA18C2F69}" type="pres">
      <dgm:prSet presAssocID="{5D499BC6-456F-4B98-85EE-F1FCF4245416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6304C84A-AE85-41B7-B4A9-57261AED44EA}" type="pres">
      <dgm:prSet presAssocID="{22B3FF02-4BB8-4E72-856A-107140DF7F1E}" presName="compNode" presStyleCnt="0"/>
      <dgm:spPr/>
    </dgm:pt>
    <dgm:pt modelId="{144E7C33-6868-41F8-AED6-9B33A822DD38}" type="pres">
      <dgm:prSet presAssocID="{22B3FF02-4BB8-4E72-856A-107140DF7F1E}" presName="dummyConnPt" presStyleCnt="0"/>
      <dgm:spPr/>
    </dgm:pt>
    <dgm:pt modelId="{E0420503-FB19-4732-989B-41DED43424B0}" type="pres">
      <dgm:prSet presAssocID="{22B3FF02-4BB8-4E72-856A-107140DF7F1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73647-7F1A-450F-B182-23283128D9BC}" type="pres">
      <dgm:prSet presAssocID="{6CF54E54-5020-4767-9B08-EEE1B5B90117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18622B14-B99A-4F0B-8D16-15B8C0FC46C0}" type="pres">
      <dgm:prSet presAssocID="{A19A8D0F-72EF-4712-86A0-68FAE7B6AD10}" presName="compNode" presStyleCnt="0"/>
      <dgm:spPr/>
    </dgm:pt>
    <dgm:pt modelId="{AC5FF1E9-8DC3-481E-97EA-1EF56D22B12E}" type="pres">
      <dgm:prSet presAssocID="{A19A8D0F-72EF-4712-86A0-68FAE7B6AD10}" presName="dummyConnPt" presStyleCnt="0"/>
      <dgm:spPr/>
    </dgm:pt>
    <dgm:pt modelId="{DFF7C555-CCF6-437F-BEDA-68F4C753653D}" type="pres">
      <dgm:prSet presAssocID="{A19A8D0F-72EF-4712-86A0-68FAE7B6AD1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93AAEC-19D4-4CBC-B18D-6ED51DA9E2E1}" type="presOf" srcId="{A19A8D0F-72EF-4712-86A0-68FAE7B6AD10}" destId="{DFF7C555-CCF6-437F-BEDA-68F4C753653D}" srcOrd="0" destOrd="0" presId="urn:microsoft.com/office/officeart/2005/8/layout/bProcess4"/>
    <dgm:cxn modelId="{5A7F03EF-C011-4B49-AA36-9E9D203E3F75}" type="presOf" srcId="{7BD5C02E-8F66-46AB-B702-F5D1AFF67814}" destId="{24E70729-7A0B-489C-9911-1118F500FB1D}" srcOrd="0" destOrd="0" presId="urn:microsoft.com/office/officeart/2005/8/layout/bProcess4"/>
    <dgm:cxn modelId="{E587666D-C5E5-4274-A620-E2A49812A09F}" type="presOf" srcId="{F91CB29C-2C64-459F-9E51-5194E9EDF618}" destId="{2B5D3C94-48A0-44A0-85A1-E1CADC782ED3}" srcOrd="0" destOrd="0" presId="urn:microsoft.com/office/officeart/2005/8/layout/bProcess4"/>
    <dgm:cxn modelId="{814E414B-947F-4503-88C1-26D6EC3A1174}" srcId="{E6D8C576-3A88-435F-B270-E65CFEF8D28F}" destId="{CE49D0F3-E2BC-4B69-BC4B-4A8C099E5DCD}" srcOrd="5" destOrd="0" parTransId="{DE5B6DD1-4AB7-4173-A850-1A04680A0235}" sibTransId="{144A2057-FA0C-4F27-9EBF-842B821632F9}"/>
    <dgm:cxn modelId="{54CED4F1-6AD1-424F-8009-F96FC5E90DEE}" type="presOf" srcId="{6CF54E54-5020-4767-9B08-EEE1B5B90117}" destId="{D5A73647-7F1A-450F-B182-23283128D9BC}" srcOrd="0" destOrd="0" presId="urn:microsoft.com/office/officeart/2005/8/layout/bProcess4"/>
    <dgm:cxn modelId="{6B74DC2A-97CC-4DE4-BC7A-F504EB7E66CC}" type="presOf" srcId="{A251DD34-643E-436C-9525-C322F9EB63A7}" destId="{386131DA-51CE-4D29-AD2D-8A9CC702E5E5}" srcOrd="0" destOrd="0" presId="urn:microsoft.com/office/officeart/2005/8/layout/bProcess4"/>
    <dgm:cxn modelId="{544F6975-B63C-486E-B1CD-CEA1C2B3209E}" srcId="{E6D8C576-3A88-435F-B270-E65CFEF8D28F}" destId="{C9A07D18-A1E8-4E36-8282-4198CBCA6340}" srcOrd="0" destOrd="0" parTransId="{C983E3A3-1049-4599-A21B-FA67BD150778}" sibTransId="{ACBADE74-36D7-4FAA-832C-86FF01FEBEF3}"/>
    <dgm:cxn modelId="{BD006B00-4BCA-4905-90B9-1B6F9B5D1B76}" type="presOf" srcId="{C9A07D18-A1E8-4E36-8282-4198CBCA6340}" destId="{DBE7A1F5-013C-43CB-BAC8-76C0B3F64D66}" srcOrd="0" destOrd="0" presId="urn:microsoft.com/office/officeart/2005/8/layout/bProcess4"/>
    <dgm:cxn modelId="{EDBF0B87-1200-4BFE-9DFD-C266F7475BA8}" type="presOf" srcId="{3259A4A3-E272-47F9-8672-95169BBF3081}" destId="{527D8FBB-56ED-4EC9-B939-0D25963D3B82}" srcOrd="0" destOrd="0" presId="urn:microsoft.com/office/officeart/2005/8/layout/bProcess4"/>
    <dgm:cxn modelId="{55BC7EFD-90DE-4A90-BD08-CE5D950737EB}" type="presOf" srcId="{144A2057-FA0C-4F27-9EBF-842B821632F9}" destId="{AC869194-46D1-4695-9436-7ACC213BAEF4}" srcOrd="0" destOrd="0" presId="urn:microsoft.com/office/officeart/2005/8/layout/bProcess4"/>
    <dgm:cxn modelId="{5B06FA5A-153C-4121-8526-69A14B2A09C6}" type="presOf" srcId="{22B3FF02-4BB8-4E72-856A-107140DF7F1E}" destId="{E0420503-FB19-4732-989B-41DED43424B0}" srcOrd="0" destOrd="0" presId="urn:microsoft.com/office/officeart/2005/8/layout/bProcess4"/>
    <dgm:cxn modelId="{24EEA1EB-48AE-4DA8-8599-0B23588E8F16}" srcId="{E6D8C576-3A88-435F-B270-E65CFEF8D28F}" destId="{7BD5C02E-8F66-46AB-B702-F5D1AFF67814}" srcOrd="4" destOrd="0" parTransId="{75C6A54B-433E-4828-9A02-83D4763E660F}" sibTransId="{FFB471F9-B0E0-4EC3-AB1E-40C751260005}"/>
    <dgm:cxn modelId="{C9C94279-AB7E-467D-9BE4-3AD2C6E6672C}" srcId="{E6D8C576-3A88-435F-B270-E65CFEF8D28F}" destId="{F91CB29C-2C64-459F-9E51-5194E9EDF618}" srcOrd="3" destOrd="0" parTransId="{46DB505D-6044-4954-84E4-09A37074F437}" sibTransId="{9AE0DECF-28ED-4AD1-ABE7-FA098B4896B8}"/>
    <dgm:cxn modelId="{0F39B553-1789-4132-AF49-68B6D43632D1}" srcId="{E6D8C576-3A88-435F-B270-E65CFEF8D28F}" destId="{A19A8D0F-72EF-4712-86A0-68FAE7B6AD10}" srcOrd="8" destOrd="0" parTransId="{F5D84718-2050-4627-A375-70B96546CD0E}" sibTransId="{BB0147F8-E60B-480D-A59F-A14EDEEF1FA4}"/>
    <dgm:cxn modelId="{A27E8514-5447-4EAB-AA8B-356231453143}" type="presOf" srcId="{1A0C431A-F969-4730-8861-2EB1C61AFF30}" destId="{C04BC362-9F66-4869-85AA-B19A67B76E5E}" srcOrd="0" destOrd="0" presId="urn:microsoft.com/office/officeart/2005/8/layout/bProcess4"/>
    <dgm:cxn modelId="{30C14AF2-A5BC-4C95-96DD-6EE7AD6642E5}" type="presOf" srcId="{CE49D0F3-E2BC-4B69-BC4B-4A8C099E5DCD}" destId="{EA205D52-DB66-4541-8D3F-FB952A845F9C}" srcOrd="0" destOrd="0" presId="urn:microsoft.com/office/officeart/2005/8/layout/bProcess4"/>
    <dgm:cxn modelId="{55DFBBF8-8033-438D-8BBE-EB7F3FFF3B55}" type="presOf" srcId="{5D0E2D55-7B40-4E37-8319-49A17324BAD9}" destId="{E72522D7-A509-4E3D-AEC5-9F87439796DB}" srcOrd="0" destOrd="0" presId="urn:microsoft.com/office/officeart/2005/8/layout/bProcess4"/>
    <dgm:cxn modelId="{8B3CCEC6-D800-42AD-BE43-596D57CC99FE}" srcId="{E6D8C576-3A88-435F-B270-E65CFEF8D28F}" destId="{1A0C431A-F969-4730-8861-2EB1C61AFF30}" srcOrd="2" destOrd="0" parTransId="{C5A0EE63-5D7C-436E-9188-E686127800FC}" sibTransId="{3259A4A3-E272-47F9-8672-95169BBF3081}"/>
    <dgm:cxn modelId="{436B21B0-CE3E-42FB-9A74-6CC7FA8662C6}" type="presOf" srcId="{FFB471F9-B0E0-4EC3-AB1E-40C751260005}" destId="{E603F723-07A5-45CD-B994-633DDC36EB3A}" srcOrd="0" destOrd="0" presId="urn:microsoft.com/office/officeart/2005/8/layout/bProcess4"/>
    <dgm:cxn modelId="{556576B5-3B50-4861-937A-D4B715BB6ADE}" type="presOf" srcId="{ACBADE74-36D7-4FAA-832C-86FF01FEBEF3}" destId="{5E3C5C92-7E0E-43AA-87B8-AFEB69346CAB}" srcOrd="0" destOrd="0" presId="urn:microsoft.com/office/officeart/2005/8/layout/bProcess4"/>
    <dgm:cxn modelId="{303B01AC-18DD-4078-B24F-472B5E09038E}" srcId="{E6D8C576-3A88-435F-B270-E65CFEF8D28F}" destId="{22B3FF02-4BB8-4E72-856A-107140DF7F1E}" srcOrd="7" destOrd="0" parTransId="{6A00C456-991E-4731-8524-45E70CE89B77}" sibTransId="{6CF54E54-5020-4767-9B08-EEE1B5B90117}"/>
    <dgm:cxn modelId="{653621D3-C846-429D-83A9-F17FC05C2F3F}" type="presOf" srcId="{6FE7BBC4-70E4-487F-9C9D-8718FF91C87E}" destId="{0AA987C1-E809-45BE-84FF-7A1232A6E6BA}" srcOrd="0" destOrd="0" presId="urn:microsoft.com/office/officeart/2005/8/layout/bProcess4"/>
    <dgm:cxn modelId="{456ED9A5-7CCD-4763-9445-807097FEF3D8}" type="presOf" srcId="{E6D8C576-3A88-435F-B270-E65CFEF8D28F}" destId="{4A39BA4B-0997-4437-8297-A15BACCEC12A}" srcOrd="0" destOrd="0" presId="urn:microsoft.com/office/officeart/2005/8/layout/bProcess4"/>
    <dgm:cxn modelId="{21A2A6AE-AE6B-4808-A21D-ED1033FEF3F9}" srcId="{E6D8C576-3A88-435F-B270-E65CFEF8D28F}" destId="{6FE7BBC4-70E4-487F-9C9D-8718FF91C87E}" srcOrd="6" destOrd="0" parTransId="{356D445B-903C-4454-949D-FE321A0B9936}" sibTransId="{5D499BC6-456F-4B98-85EE-F1FCF4245416}"/>
    <dgm:cxn modelId="{491CC9A0-F317-42AC-9CAE-F24372E42F9D}" type="presOf" srcId="{5D499BC6-456F-4B98-85EE-F1FCF4245416}" destId="{54523295-3798-4B2E-951F-7FBCA18C2F69}" srcOrd="0" destOrd="0" presId="urn:microsoft.com/office/officeart/2005/8/layout/bProcess4"/>
    <dgm:cxn modelId="{501D9501-6023-4BE3-9A82-C19DC3E93835}" srcId="{E6D8C576-3A88-435F-B270-E65CFEF8D28F}" destId="{A251DD34-643E-436C-9525-C322F9EB63A7}" srcOrd="1" destOrd="0" parTransId="{79A91A85-089A-476E-8FCA-6B3E727F18A9}" sibTransId="{5D0E2D55-7B40-4E37-8319-49A17324BAD9}"/>
    <dgm:cxn modelId="{B1FAA423-0FD2-4829-93D7-F080A4434579}" type="presOf" srcId="{9AE0DECF-28ED-4AD1-ABE7-FA098B4896B8}" destId="{D0162FE1-40BB-491D-8E72-C13BA9D486D1}" srcOrd="0" destOrd="0" presId="urn:microsoft.com/office/officeart/2005/8/layout/bProcess4"/>
    <dgm:cxn modelId="{E784C72D-AF0A-41F9-A473-5E57550061D1}" type="presParOf" srcId="{4A39BA4B-0997-4437-8297-A15BACCEC12A}" destId="{943EF0D9-52DD-4226-8FAF-AAE454DCF876}" srcOrd="0" destOrd="0" presId="urn:microsoft.com/office/officeart/2005/8/layout/bProcess4"/>
    <dgm:cxn modelId="{A68E75F6-597E-4B24-A036-B333A47EA291}" type="presParOf" srcId="{943EF0D9-52DD-4226-8FAF-AAE454DCF876}" destId="{58E55B40-FDCC-4672-BB0A-C1BFB863B056}" srcOrd="0" destOrd="0" presId="urn:microsoft.com/office/officeart/2005/8/layout/bProcess4"/>
    <dgm:cxn modelId="{74CF37B1-EB90-46F5-A168-990218A9BB33}" type="presParOf" srcId="{943EF0D9-52DD-4226-8FAF-AAE454DCF876}" destId="{DBE7A1F5-013C-43CB-BAC8-76C0B3F64D66}" srcOrd="1" destOrd="0" presId="urn:microsoft.com/office/officeart/2005/8/layout/bProcess4"/>
    <dgm:cxn modelId="{08E1940B-786F-404E-A095-5854633F916A}" type="presParOf" srcId="{4A39BA4B-0997-4437-8297-A15BACCEC12A}" destId="{5E3C5C92-7E0E-43AA-87B8-AFEB69346CAB}" srcOrd="1" destOrd="0" presId="urn:microsoft.com/office/officeart/2005/8/layout/bProcess4"/>
    <dgm:cxn modelId="{45C5B180-8F7E-4FA2-8DFD-CC65ADBF434F}" type="presParOf" srcId="{4A39BA4B-0997-4437-8297-A15BACCEC12A}" destId="{646D4CBA-82E4-49AB-863B-DEDAEC86F5F8}" srcOrd="2" destOrd="0" presId="urn:microsoft.com/office/officeart/2005/8/layout/bProcess4"/>
    <dgm:cxn modelId="{0ECC851B-2FE9-4A32-AA41-9F6384015111}" type="presParOf" srcId="{646D4CBA-82E4-49AB-863B-DEDAEC86F5F8}" destId="{571B0C0E-F505-4D09-9F1A-3F3EEB111559}" srcOrd="0" destOrd="0" presId="urn:microsoft.com/office/officeart/2005/8/layout/bProcess4"/>
    <dgm:cxn modelId="{6A764806-BBD1-4433-A87E-040D6EBE20E8}" type="presParOf" srcId="{646D4CBA-82E4-49AB-863B-DEDAEC86F5F8}" destId="{386131DA-51CE-4D29-AD2D-8A9CC702E5E5}" srcOrd="1" destOrd="0" presId="urn:microsoft.com/office/officeart/2005/8/layout/bProcess4"/>
    <dgm:cxn modelId="{2CF577DA-9FC5-4CE1-A0F6-942066DBDAED}" type="presParOf" srcId="{4A39BA4B-0997-4437-8297-A15BACCEC12A}" destId="{E72522D7-A509-4E3D-AEC5-9F87439796DB}" srcOrd="3" destOrd="0" presId="urn:microsoft.com/office/officeart/2005/8/layout/bProcess4"/>
    <dgm:cxn modelId="{EA74E3FA-69FA-489D-B719-2E946CEADADE}" type="presParOf" srcId="{4A39BA4B-0997-4437-8297-A15BACCEC12A}" destId="{C50370D1-CB19-4632-A458-2C6637BD39BF}" srcOrd="4" destOrd="0" presId="urn:microsoft.com/office/officeart/2005/8/layout/bProcess4"/>
    <dgm:cxn modelId="{5C4E57A6-8D82-440F-A5EE-D37ACB4BC6DC}" type="presParOf" srcId="{C50370D1-CB19-4632-A458-2C6637BD39BF}" destId="{33F1B495-CBE8-466B-B130-0A676EA27E1A}" srcOrd="0" destOrd="0" presId="urn:microsoft.com/office/officeart/2005/8/layout/bProcess4"/>
    <dgm:cxn modelId="{B58D1A21-B0FF-4539-85C0-CB2E2383B206}" type="presParOf" srcId="{C50370D1-CB19-4632-A458-2C6637BD39BF}" destId="{C04BC362-9F66-4869-85AA-B19A67B76E5E}" srcOrd="1" destOrd="0" presId="urn:microsoft.com/office/officeart/2005/8/layout/bProcess4"/>
    <dgm:cxn modelId="{603E2214-0BE5-456F-96F5-8A56D8966EC1}" type="presParOf" srcId="{4A39BA4B-0997-4437-8297-A15BACCEC12A}" destId="{527D8FBB-56ED-4EC9-B939-0D25963D3B82}" srcOrd="5" destOrd="0" presId="urn:microsoft.com/office/officeart/2005/8/layout/bProcess4"/>
    <dgm:cxn modelId="{4F9CB24E-671E-4E41-9A49-BB9D5508263B}" type="presParOf" srcId="{4A39BA4B-0997-4437-8297-A15BACCEC12A}" destId="{F64CAF62-8E53-4A02-AE79-623F832011FB}" srcOrd="6" destOrd="0" presId="urn:microsoft.com/office/officeart/2005/8/layout/bProcess4"/>
    <dgm:cxn modelId="{60AD544C-1697-4959-8D64-F547DB171B2E}" type="presParOf" srcId="{F64CAF62-8E53-4A02-AE79-623F832011FB}" destId="{641846CB-79CB-40AD-B145-0CD60094F3B9}" srcOrd="0" destOrd="0" presId="urn:microsoft.com/office/officeart/2005/8/layout/bProcess4"/>
    <dgm:cxn modelId="{AD2B0EE7-DCFF-4217-B44C-113322BC7462}" type="presParOf" srcId="{F64CAF62-8E53-4A02-AE79-623F832011FB}" destId="{2B5D3C94-48A0-44A0-85A1-E1CADC782ED3}" srcOrd="1" destOrd="0" presId="urn:microsoft.com/office/officeart/2005/8/layout/bProcess4"/>
    <dgm:cxn modelId="{1431C175-2BA5-4BC7-B711-0E20A9ECCAD8}" type="presParOf" srcId="{4A39BA4B-0997-4437-8297-A15BACCEC12A}" destId="{D0162FE1-40BB-491D-8E72-C13BA9D486D1}" srcOrd="7" destOrd="0" presId="urn:microsoft.com/office/officeart/2005/8/layout/bProcess4"/>
    <dgm:cxn modelId="{4EAA9365-F961-400B-9483-2EEB1C384A25}" type="presParOf" srcId="{4A39BA4B-0997-4437-8297-A15BACCEC12A}" destId="{888852CF-241E-496D-B683-F40095A58E01}" srcOrd="8" destOrd="0" presId="urn:microsoft.com/office/officeart/2005/8/layout/bProcess4"/>
    <dgm:cxn modelId="{76F0092C-132A-42A0-A059-59ADD15B58E6}" type="presParOf" srcId="{888852CF-241E-496D-B683-F40095A58E01}" destId="{F9E34242-BFA4-49DB-BFDA-9FB303012D76}" srcOrd="0" destOrd="0" presId="urn:microsoft.com/office/officeart/2005/8/layout/bProcess4"/>
    <dgm:cxn modelId="{C1ED4058-FEE1-45B2-B3A4-7F71638F17AA}" type="presParOf" srcId="{888852CF-241E-496D-B683-F40095A58E01}" destId="{24E70729-7A0B-489C-9911-1118F500FB1D}" srcOrd="1" destOrd="0" presId="urn:microsoft.com/office/officeart/2005/8/layout/bProcess4"/>
    <dgm:cxn modelId="{46543EFC-7398-459C-9192-8E11D896CC5B}" type="presParOf" srcId="{4A39BA4B-0997-4437-8297-A15BACCEC12A}" destId="{E603F723-07A5-45CD-B994-633DDC36EB3A}" srcOrd="9" destOrd="0" presId="urn:microsoft.com/office/officeart/2005/8/layout/bProcess4"/>
    <dgm:cxn modelId="{17B02281-5C14-4ED2-BA0C-BC4F47737BEA}" type="presParOf" srcId="{4A39BA4B-0997-4437-8297-A15BACCEC12A}" destId="{A0D5C88A-D4ED-45B8-8F8A-4B4B2D75CFF2}" srcOrd="10" destOrd="0" presId="urn:microsoft.com/office/officeart/2005/8/layout/bProcess4"/>
    <dgm:cxn modelId="{E22581E9-DECB-44A6-BD56-13C9AFBB8D21}" type="presParOf" srcId="{A0D5C88A-D4ED-45B8-8F8A-4B4B2D75CFF2}" destId="{A3C70849-B632-4B03-B417-161788123CA3}" srcOrd="0" destOrd="0" presId="urn:microsoft.com/office/officeart/2005/8/layout/bProcess4"/>
    <dgm:cxn modelId="{C14B56F0-35BD-4748-AAE5-BBFC83BBD778}" type="presParOf" srcId="{A0D5C88A-D4ED-45B8-8F8A-4B4B2D75CFF2}" destId="{EA205D52-DB66-4541-8D3F-FB952A845F9C}" srcOrd="1" destOrd="0" presId="urn:microsoft.com/office/officeart/2005/8/layout/bProcess4"/>
    <dgm:cxn modelId="{6DE16DC6-9E64-46D1-8F1C-75BD73FF9E37}" type="presParOf" srcId="{4A39BA4B-0997-4437-8297-A15BACCEC12A}" destId="{AC869194-46D1-4695-9436-7ACC213BAEF4}" srcOrd="11" destOrd="0" presId="urn:microsoft.com/office/officeart/2005/8/layout/bProcess4"/>
    <dgm:cxn modelId="{D02B3FF7-D6CF-4C0B-921F-D9A05197BD8A}" type="presParOf" srcId="{4A39BA4B-0997-4437-8297-A15BACCEC12A}" destId="{987422C1-C2F2-4E24-A767-F5C485C73A53}" srcOrd="12" destOrd="0" presId="urn:microsoft.com/office/officeart/2005/8/layout/bProcess4"/>
    <dgm:cxn modelId="{C01E01FE-F813-43C7-9EF6-D068E1467E65}" type="presParOf" srcId="{987422C1-C2F2-4E24-A767-F5C485C73A53}" destId="{6F2218E9-5B2C-4A45-86B6-35D26283AC72}" srcOrd="0" destOrd="0" presId="urn:microsoft.com/office/officeart/2005/8/layout/bProcess4"/>
    <dgm:cxn modelId="{7C7DE23A-536F-44D0-9444-1BF0A3D1CCDA}" type="presParOf" srcId="{987422C1-C2F2-4E24-A767-F5C485C73A53}" destId="{0AA987C1-E809-45BE-84FF-7A1232A6E6BA}" srcOrd="1" destOrd="0" presId="urn:microsoft.com/office/officeart/2005/8/layout/bProcess4"/>
    <dgm:cxn modelId="{9064BD06-0633-4F89-8B31-665139D28FB1}" type="presParOf" srcId="{4A39BA4B-0997-4437-8297-A15BACCEC12A}" destId="{54523295-3798-4B2E-951F-7FBCA18C2F69}" srcOrd="13" destOrd="0" presId="urn:microsoft.com/office/officeart/2005/8/layout/bProcess4"/>
    <dgm:cxn modelId="{7F15B249-D415-4563-B236-577B26E1A8DF}" type="presParOf" srcId="{4A39BA4B-0997-4437-8297-A15BACCEC12A}" destId="{6304C84A-AE85-41B7-B4A9-57261AED44EA}" srcOrd="14" destOrd="0" presId="urn:microsoft.com/office/officeart/2005/8/layout/bProcess4"/>
    <dgm:cxn modelId="{DB595FEE-B23B-42A2-9AE6-296EC763D1F3}" type="presParOf" srcId="{6304C84A-AE85-41B7-B4A9-57261AED44EA}" destId="{144E7C33-6868-41F8-AED6-9B33A822DD38}" srcOrd="0" destOrd="0" presId="urn:microsoft.com/office/officeart/2005/8/layout/bProcess4"/>
    <dgm:cxn modelId="{23F7CC13-A8DD-4781-8934-093A4290E91E}" type="presParOf" srcId="{6304C84A-AE85-41B7-B4A9-57261AED44EA}" destId="{E0420503-FB19-4732-989B-41DED43424B0}" srcOrd="1" destOrd="0" presId="urn:microsoft.com/office/officeart/2005/8/layout/bProcess4"/>
    <dgm:cxn modelId="{9EB5CCBF-1243-4EEE-B774-D5B16CDC8FE5}" type="presParOf" srcId="{4A39BA4B-0997-4437-8297-A15BACCEC12A}" destId="{D5A73647-7F1A-450F-B182-23283128D9BC}" srcOrd="15" destOrd="0" presId="urn:microsoft.com/office/officeart/2005/8/layout/bProcess4"/>
    <dgm:cxn modelId="{3EEB5E94-6506-485C-8C75-ADC99CC60E71}" type="presParOf" srcId="{4A39BA4B-0997-4437-8297-A15BACCEC12A}" destId="{18622B14-B99A-4F0B-8D16-15B8C0FC46C0}" srcOrd="16" destOrd="0" presId="urn:microsoft.com/office/officeart/2005/8/layout/bProcess4"/>
    <dgm:cxn modelId="{A51C0EC8-A13D-4B15-996E-08569EB488F9}" type="presParOf" srcId="{18622B14-B99A-4F0B-8D16-15B8C0FC46C0}" destId="{AC5FF1E9-8DC3-481E-97EA-1EF56D22B12E}" srcOrd="0" destOrd="0" presId="urn:microsoft.com/office/officeart/2005/8/layout/bProcess4"/>
    <dgm:cxn modelId="{657A92EE-D3E7-4C5A-BB27-EA78B6115C71}" type="presParOf" srcId="{18622B14-B99A-4F0B-8D16-15B8C0FC46C0}" destId="{DFF7C555-CCF6-437F-BEDA-68F4C753653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D8C576-3A88-435F-B270-E65CFEF8D28F}" type="doc">
      <dgm:prSet loTypeId="urn:microsoft.com/office/officeart/2005/8/layout/b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07D18-A1E8-4E36-8282-4198CBCA634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3E3A3-1049-4599-A21B-FA67BD150778}" type="parTrans" cxnId="{544F6975-B63C-486E-B1CD-CEA1C2B3209E}">
      <dgm:prSet/>
      <dgm:spPr/>
      <dgm:t>
        <a:bodyPr/>
        <a:lstStyle/>
        <a:p>
          <a:endParaRPr lang="ru-RU"/>
        </a:p>
      </dgm:t>
    </dgm:pt>
    <dgm:pt modelId="{ACBADE74-36D7-4FAA-832C-86FF01FEBEF3}" type="sibTrans" cxnId="{544F6975-B63C-486E-B1CD-CEA1C2B3209E}">
      <dgm:prSet/>
      <dgm:spPr/>
      <dgm:t>
        <a:bodyPr/>
        <a:lstStyle/>
        <a:p>
          <a:endParaRPr lang="ru-RU"/>
        </a:p>
      </dgm:t>
    </dgm:pt>
    <dgm:pt modelId="{A251DD34-643E-436C-9525-C322F9EB63A7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91A85-089A-476E-8FCA-6B3E727F18A9}" type="parTrans" cxnId="{501D9501-6023-4BE3-9A82-C19DC3E93835}">
      <dgm:prSet/>
      <dgm:spPr/>
      <dgm:t>
        <a:bodyPr/>
        <a:lstStyle/>
        <a:p>
          <a:endParaRPr lang="ru-RU"/>
        </a:p>
      </dgm:t>
    </dgm:pt>
    <dgm:pt modelId="{5D0E2D55-7B40-4E37-8319-49A17324BAD9}" type="sibTrans" cxnId="{501D9501-6023-4BE3-9A82-C19DC3E93835}">
      <dgm:prSet/>
      <dgm:spPr/>
      <dgm:t>
        <a:bodyPr/>
        <a:lstStyle/>
        <a:p>
          <a:endParaRPr lang="ru-RU"/>
        </a:p>
      </dgm:t>
    </dgm:pt>
    <dgm:pt modelId="{1A0C431A-F969-4730-8861-2EB1C61AFF3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</a:t>
          </a:r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98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A0EE63-5D7C-436E-9188-E686127800FC}" type="parTrans" cxnId="{8B3CCEC6-D800-42AD-BE43-596D57CC99FE}">
      <dgm:prSet/>
      <dgm:spPr/>
      <dgm:t>
        <a:bodyPr/>
        <a:lstStyle/>
        <a:p>
          <a:endParaRPr lang="ru-RU"/>
        </a:p>
      </dgm:t>
    </dgm:pt>
    <dgm:pt modelId="{3259A4A3-E272-47F9-8672-95169BBF3081}" type="sibTrans" cxnId="{8B3CCEC6-D800-42AD-BE43-596D57CC99FE}">
      <dgm:prSet/>
      <dgm:spPr/>
      <dgm:t>
        <a:bodyPr/>
        <a:lstStyle/>
        <a:p>
          <a:endParaRPr lang="ru-RU"/>
        </a:p>
      </dgm:t>
    </dgm:pt>
    <dgm:pt modelId="{F91CB29C-2C64-459F-9E51-5194E9EDF618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</a:t>
          </a:r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26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 опрошенных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DB505D-6044-4954-84E4-09A37074F437}" type="parTrans" cxnId="{C9C94279-AB7E-467D-9BE4-3AD2C6E6672C}">
      <dgm:prSet/>
      <dgm:spPr/>
      <dgm:t>
        <a:bodyPr/>
        <a:lstStyle/>
        <a:p>
          <a:endParaRPr lang="ru-RU"/>
        </a:p>
      </dgm:t>
    </dgm:pt>
    <dgm:pt modelId="{9AE0DECF-28ED-4AD1-ABE7-FA098B4896B8}" type="sibTrans" cxnId="{C9C94279-AB7E-467D-9BE4-3AD2C6E6672C}">
      <dgm:prSet/>
      <dgm:spPr/>
      <dgm:t>
        <a:bodyPr/>
        <a:lstStyle/>
        <a:p>
          <a:endParaRPr lang="ru-RU"/>
        </a:p>
      </dgm:t>
    </dgm:pt>
    <dgm:pt modelId="{7BD5C02E-8F66-46AB-B702-F5D1AFF67814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C6A54B-433E-4828-9A02-83D4763E660F}" type="parTrans" cxnId="{24EEA1EB-48AE-4DA8-8599-0B23588E8F16}">
      <dgm:prSet/>
      <dgm:spPr/>
      <dgm:t>
        <a:bodyPr/>
        <a:lstStyle/>
        <a:p>
          <a:endParaRPr lang="ru-RU"/>
        </a:p>
      </dgm:t>
    </dgm:pt>
    <dgm:pt modelId="{FFB471F9-B0E0-4EC3-AB1E-40C751260005}" type="sibTrans" cxnId="{24EEA1EB-48AE-4DA8-8599-0B23588E8F16}">
      <dgm:prSet/>
      <dgm:spPr/>
      <dgm:t>
        <a:bodyPr/>
        <a:lstStyle/>
        <a:p>
          <a:endParaRPr lang="ru-RU"/>
        </a:p>
      </dgm:t>
    </dgm:pt>
    <dgm:pt modelId="{CE49D0F3-E2BC-4B69-BC4B-4A8C099E5DCD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 предложил другие услуги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B6DD1-4AB7-4173-A850-1A04680A0235}" type="parTrans" cxnId="{814E414B-947F-4503-88C1-26D6EC3A1174}">
      <dgm:prSet/>
      <dgm:spPr/>
      <dgm:t>
        <a:bodyPr/>
        <a:lstStyle/>
        <a:p>
          <a:endParaRPr lang="ru-RU"/>
        </a:p>
      </dgm:t>
    </dgm:pt>
    <dgm:pt modelId="{144A2057-FA0C-4F27-9EBF-842B821632F9}" type="sibTrans" cxnId="{814E414B-947F-4503-88C1-26D6EC3A1174}">
      <dgm:prSet/>
      <dgm:spPr/>
      <dgm:t>
        <a:bodyPr/>
        <a:lstStyle/>
        <a:p>
          <a:endParaRPr lang="ru-RU"/>
        </a:p>
      </dgm:t>
    </dgm:pt>
    <dgm:pt modelId="{6FE7BBC4-70E4-487F-9C9D-8718FF91C87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D445B-903C-4454-949D-FE321A0B9936}" type="parTrans" cxnId="{21A2A6AE-AE6B-4808-A21D-ED1033FEF3F9}">
      <dgm:prSet/>
      <dgm:spPr/>
      <dgm:t>
        <a:bodyPr/>
        <a:lstStyle/>
        <a:p>
          <a:endParaRPr lang="ru-RU"/>
        </a:p>
      </dgm:t>
    </dgm:pt>
    <dgm:pt modelId="{5D499BC6-456F-4B98-85EE-F1FCF4245416}" type="sibTrans" cxnId="{21A2A6AE-AE6B-4808-A21D-ED1033FEF3F9}">
      <dgm:prSet/>
      <dgm:spPr/>
      <dgm:t>
        <a:bodyPr/>
        <a:lstStyle/>
        <a:p>
          <a:endParaRPr lang="ru-RU"/>
        </a:p>
      </dgm:t>
    </dgm:pt>
    <dgm:pt modelId="{22B3FF02-4BB8-4E72-856A-107140DF7F1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0C456-991E-4731-8524-45E70CE89B77}" type="parTrans" cxnId="{303B01AC-18DD-4078-B24F-472B5E09038E}">
      <dgm:prSet/>
      <dgm:spPr/>
      <dgm:t>
        <a:bodyPr/>
        <a:lstStyle/>
        <a:p>
          <a:endParaRPr lang="ru-RU"/>
        </a:p>
      </dgm:t>
    </dgm:pt>
    <dgm:pt modelId="{6CF54E54-5020-4767-9B08-EEE1B5B90117}" type="sibTrans" cxnId="{303B01AC-18DD-4078-B24F-472B5E09038E}">
      <dgm:prSet/>
      <dgm:spPr/>
      <dgm:t>
        <a:bodyPr/>
        <a:lstStyle/>
        <a:p>
          <a:endParaRPr lang="ru-RU"/>
        </a:p>
      </dgm:t>
    </dgm:pt>
    <dgm:pt modelId="{A19A8D0F-72EF-4712-86A0-68FAE7B6AD1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84718-2050-4627-A375-70B96546CD0E}" type="parTrans" cxnId="{0F39B553-1789-4132-AF49-68B6D43632D1}">
      <dgm:prSet/>
      <dgm:spPr/>
      <dgm:t>
        <a:bodyPr/>
        <a:lstStyle/>
        <a:p>
          <a:endParaRPr lang="ru-RU"/>
        </a:p>
      </dgm:t>
    </dgm:pt>
    <dgm:pt modelId="{BB0147F8-E60B-480D-A59F-A14EDEEF1FA4}" type="sibTrans" cxnId="{0F39B553-1789-4132-AF49-68B6D43632D1}">
      <dgm:prSet/>
      <dgm:spPr/>
      <dgm:t>
        <a:bodyPr/>
        <a:lstStyle/>
        <a:p>
          <a:endParaRPr lang="ru-RU"/>
        </a:p>
      </dgm:t>
    </dgm:pt>
    <dgm:pt modelId="{4A39BA4B-0997-4437-8297-A15BACCEC12A}" type="pres">
      <dgm:prSet presAssocID="{E6D8C576-3A88-435F-B270-E65CFEF8D28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43EF0D9-52DD-4226-8FAF-AAE454DCF876}" type="pres">
      <dgm:prSet presAssocID="{C9A07D18-A1E8-4E36-8282-4198CBCA6340}" presName="compNode" presStyleCnt="0"/>
      <dgm:spPr/>
    </dgm:pt>
    <dgm:pt modelId="{58E55B40-FDCC-4672-BB0A-C1BFB863B056}" type="pres">
      <dgm:prSet presAssocID="{C9A07D18-A1E8-4E36-8282-4198CBCA6340}" presName="dummyConnPt" presStyleCnt="0"/>
      <dgm:spPr/>
    </dgm:pt>
    <dgm:pt modelId="{DBE7A1F5-013C-43CB-BAC8-76C0B3F64D66}" type="pres">
      <dgm:prSet presAssocID="{C9A07D18-A1E8-4E36-8282-4198CBCA634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C5C92-7E0E-43AA-87B8-AFEB69346CAB}" type="pres">
      <dgm:prSet presAssocID="{ACBADE74-36D7-4FAA-832C-86FF01FEBEF3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46D4CBA-82E4-49AB-863B-DEDAEC86F5F8}" type="pres">
      <dgm:prSet presAssocID="{A251DD34-643E-436C-9525-C322F9EB63A7}" presName="compNode" presStyleCnt="0"/>
      <dgm:spPr/>
    </dgm:pt>
    <dgm:pt modelId="{571B0C0E-F505-4D09-9F1A-3F3EEB111559}" type="pres">
      <dgm:prSet presAssocID="{A251DD34-643E-436C-9525-C322F9EB63A7}" presName="dummyConnPt" presStyleCnt="0"/>
      <dgm:spPr/>
    </dgm:pt>
    <dgm:pt modelId="{386131DA-51CE-4D29-AD2D-8A9CC702E5E5}" type="pres">
      <dgm:prSet presAssocID="{A251DD34-643E-436C-9525-C322F9EB63A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522D7-A509-4E3D-AEC5-9F87439796DB}" type="pres">
      <dgm:prSet presAssocID="{5D0E2D55-7B40-4E37-8319-49A17324BAD9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C50370D1-CB19-4632-A458-2C6637BD39BF}" type="pres">
      <dgm:prSet presAssocID="{1A0C431A-F969-4730-8861-2EB1C61AFF30}" presName="compNode" presStyleCnt="0"/>
      <dgm:spPr/>
    </dgm:pt>
    <dgm:pt modelId="{33F1B495-CBE8-466B-B130-0A676EA27E1A}" type="pres">
      <dgm:prSet presAssocID="{1A0C431A-F969-4730-8861-2EB1C61AFF30}" presName="dummyConnPt" presStyleCnt="0"/>
      <dgm:spPr/>
    </dgm:pt>
    <dgm:pt modelId="{C04BC362-9F66-4869-85AA-B19A67B76E5E}" type="pres">
      <dgm:prSet presAssocID="{1A0C431A-F969-4730-8861-2EB1C61AFF3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D8FBB-56ED-4EC9-B939-0D25963D3B82}" type="pres">
      <dgm:prSet presAssocID="{3259A4A3-E272-47F9-8672-95169BBF3081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F64CAF62-8E53-4A02-AE79-623F832011FB}" type="pres">
      <dgm:prSet presAssocID="{F91CB29C-2C64-459F-9E51-5194E9EDF618}" presName="compNode" presStyleCnt="0"/>
      <dgm:spPr/>
    </dgm:pt>
    <dgm:pt modelId="{641846CB-79CB-40AD-B145-0CD60094F3B9}" type="pres">
      <dgm:prSet presAssocID="{F91CB29C-2C64-459F-9E51-5194E9EDF618}" presName="dummyConnPt" presStyleCnt="0"/>
      <dgm:spPr/>
    </dgm:pt>
    <dgm:pt modelId="{2B5D3C94-48A0-44A0-85A1-E1CADC782ED3}" type="pres">
      <dgm:prSet presAssocID="{F91CB29C-2C64-459F-9E51-5194E9EDF61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62FE1-40BB-491D-8E72-C13BA9D486D1}" type="pres">
      <dgm:prSet presAssocID="{9AE0DECF-28ED-4AD1-ABE7-FA098B4896B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888852CF-241E-496D-B683-F40095A58E01}" type="pres">
      <dgm:prSet presAssocID="{7BD5C02E-8F66-46AB-B702-F5D1AFF67814}" presName="compNode" presStyleCnt="0"/>
      <dgm:spPr/>
    </dgm:pt>
    <dgm:pt modelId="{F9E34242-BFA4-49DB-BFDA-9FB303012D76}" type="pres">
      <dgm:prSet presAssocID="{7BD5C02E-8F66-46AB-B702-F5D1AFF67814}" presName="dummyConnPt" presStyleCnt="0"/>
      <dgm:spPr/>
    </dgm:pt>
    <dgm:pt modelId="{24E70729-7A0B-489C-9911-1118F500FB1D}" type="pres">
      <dgm:prSet presAssocID="{7BD5C02E-8F66-46AB-B702-F5D1AFF6781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3F723-07A5-45CD-B994-633DDC36EB3A}" type="pres">
      <dgm:prSet presAssocID="{FFB471F9-B0E0-4EC3-AB1E-40C751260005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A0D5C88A-D4ED-45B8-8F8A-4B4B2D75CFF2}" type="pres">
      <dgm:prSet presAssocID="{CE49D0F3-E2BC-4B69-BC4B-4A8C099E5DCD}" presName="compNode" presStyleCnt="0"/>
      <dgm:spPr/>
    </dgm:pt>
    <dgm:pt modelId="{A3C70849-B632-4B03-B417-161788123CA3}" type="pres">
      <dgm:prSet presAssocID="{CE49D0F3-E2BC-4B69-BC4B-4A8C099E5DCD}" presName="dummyConnPt" presStyleCnt="0"/>
      <dgm:spPr/>
    </dgm:pt>
    <dgm:pt modelId="{EA205D52-DB66-4541-8D3F-FB952A845F9C}" type="pres">
      <dgm:prSet presAssocID="{CE49D0F3-E2BC-4B69-BC4B-4A8C099E5DC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69194-46D1-4695-9436-7ACC213BAEF4}" type="pres">
      <dgm:prSet presAssocID="{144A2057-FA0C-4F27-9EBF-842B821632F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987422C1-C2F2-4E24-A767-F5C485C73A53}" type="pres">
      <dgm:prSet presAssocID="{6FE7BBC4-70E4-487F-9C9D-8718FF91C87E}" presName="compNode" presStyleCnt="0"/>
      <dgm:spPr/>
    </dgm:pt>
    <dgm:pt modelId="{6F2218E9-5B2C-4A45-86B6-35D26283AC72}" type="pres">
      <dgm:prSet presAssocID="{6FE7BBC4-70E4-487F-9C9D-8718FF91C87E}" presName="dummyConnPt" presStyleCnt="0"/>
      <dgm:spPr/>
    </dgm:pt>
    <dgm:pt modelId="{0AA987C1-E809-45BE-84FF-7A1232A6E6BA}" type="pres">
      <dgm:prSet presAssocID="{6FE7BBC4-70E4-487F-9C9D-8718FF91C87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23295-3798-4B2E-951F-7FBCA18C2F69}" type="pres">
      <dgm:prSet presAssocID="{5D499BC6-456F-4B98-85EE-F1FCF4245416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6304C84A-AE85-41B7-B4A9-57261AED44EA}" type="pres">
      <dgm:prSet presAssocID="{22B3FF02-4BB8-4E72-856A-107140DF7F1E}" presName="compNode" presStyleCnt="0"/>
      <dgm:spPr/>
    </dgm:pt>
    <dgm:pt modelId="{144E7C33-6868-41F8-AED6-9B33A822DD38}" type="pres">
      <dgm:prSet presAssocID="{22B3FF02-4BB8-4E72-856A-107140DF7F1E}" presName="dummyConnPt" presStyleCnt="0"/>
      <dgm:spPr/>
    </dgm:pt>
    <dgm:pt modelId="{E0420503-FB19-4732-989B-41DED43424B0}" type="pres">
      <dgm:prSet presAssocID="{22B3FF02-4BB8-4E72-856A-107140DF7F1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73647-7F1A-450F-B182-23283128D9BC}" type="pres">
      <dgm:prSet presAssocID="{6CF54E54-5020-4767-9B08-EEE1B5B90117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18622B14-B99A-4F0B-8D16-15B8C0FC46C0}" type="pres">
      <dgm:prSet presAssocID="{A19A8D0F-72EF-4712-86A0-68FAE7B6AD10}" presName="compNode" presStyleCnt="0"/>
      <dgm:spPr/>
    </dgm:pt>
    <dgm:pt modelId="{AC5FF1E9-8DC3-481E-97EA-1EF56D22B12E}" type="pres">
      <dgm:prSet presAssocID="{A19A8D0F-72EF-4712-86A0-68FAE7B6AD10}" presName="dummyConnPt" presStyleCnt="0"/>
      <dgm:spPr/>
    </dgm:pt>
    <dgm:pt modelId="{DFF7C555-CCF6-437F-BEDA-68F4C753653D}" type="pres">
      <dgm:prSet presAssocID="{A19A8D0F-72EF-4712-86A0-68FAE7B6AD1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D0F7AA-FEAE-49CB-AADC-517F6D4583FE}" type="presOf" srcId="{CE49D0F3-E2BC-4B69-BC4B-4A8C099E5DCD}" destId="{EA205D52-DB66-4541-8D3F-FB952A845F9C}" srcOrd="0" destOrd="0" presId="urn:microsoft.com/office/officeart/2005/8/layout/bProcess4"/>
    <dgm:cxn modelId="{D1EA34D1-1033-4D4B-8BE3-D602C76ED588}" type="presOf" srcId="{FFB471F9-B0E0-4EC3-AB1E-40C751260005}" destId="{E603F723-07A5-45CD-B994-633DDC36EB3A}" srcOrd="0" destOrd="0" presId="urn:microsoft.com/office/officeart/2005/8/layout/bProcess4"/>
    <dgm:cxn modelId="{AF0A180C-7408-4C83-B8C7-A1978209E2D6}" type="presOf" srcId="{5D499BC6-456F-4B98-85EE-F1FCF4245416}" destId="{54523295-3798-4B2E-951F-7FBCA18C2F69}" srcOrd="0" destOrd="0" presId="urn:microsoft.com/office/officeart/2005/8/layout/bProcess4"/>
    <dgm:cxn modelId="{814E414B-947F-4503-88C1-26D6EC3A1174}" srcId="{E6D8C576-3A88-435F-B270-E65CFEF8D28F}" destId="{CE49D0F3-E2BC-4B69-BC4B-4A8C099E5DCD}" srcOrd="5" destOrd="0" parTransId="{DE5B6DD1-4AB7-4173-A850-1A04680A0235}" sibTransId="{144A2057-FA0C-4F27-9EBF-842B821632F9}"/>
    <dgm:cxn modelId="{86CE9C23-B69F-4E04-A92D-846B4C7896CA}" type="presOf" srcId="{5D0E2D55-7B40-4E37-8319-49A17324BAD9}" destId="{E72522D7-A509-4E3D-AEC5-9F87439796DB}" srcOrd="0" destOrd="0" presId="urn:microsoft.com/office/officeart/2005/8/layout/bProcess4"/>
    <dgm:cxn modelId="{2C3137CA-6A39-4619-92D8-F431EF365D27}" type="presOf" srcId="{A251DD34-643E-436C-9525-C322F9EB63A7}" destId="{386131DA-51CE-4D29-AD2D-8A9CC702E5E5}" srcOrd="0" destOrd="0" presId="urn:microsoft.com/office/officeart/2005/8/layout/bProcess4"/>
    <dgm:cxn modelId="{0DBA314A-5259-4A93-8A69-3D825F0A0C77}" type="presOf" srcId="{144A2057-FA0C-4F27-9EBF-842B821632F9}" destId="{AC869194-46D1-4695-9436-7ACC213BAEF4}" srcOrd="0" destOrd="0" presId="urn:microsoft.com/office/officeart/2005/8/layout/bProcess4"/>
    <dgm:cxn modelId="{544F6975-B63C-486E-B1CD-CEA1C2B3209E}" srcId="{E6D8C576-3A88-435F-B270-E65CFEF8D28F}" destId="{C9A07D18-A1E8-4E36-8282-4198CBCA6340}" srcOrd="0" destOrd="0" parTransId="{C983E3A3-1049-4599-A21B-FA67BD150778}" sibTransId="{ACBADE74-36D7-4FAA-832C-86FF01FEBEF3}"/>
    <dgm:cxn modelId="{0251EA67-9E56-4E68-A609-2AC76EA3F36C}" type="presOf" srcId="{1A0C431A-F969-4730-8861-2EB1C61AFF30}" destId="{C04BC362-9F66-4869-85AA-B19A67B76E5E}" srcOrd="0" destOrd="0" presId="urn:microsoft.com/office/officeart/2005/8/layout/bProcess4"/>
    <dgm:cxn modelId="{7A7DD984-2B0F-4EC0-8457-6C8E14E79DC5}" type="presOf" srcId="{C9A07D18-A1E8-4E36-8282-4198CBCA6340}" destId="{DBE7A1F5-013C-43CB-BAC8-76C0B3F64D66}" srcOrd="0" destOrd="0" presId="urn:microsoft.com/office/officeart/2005/8/layout/bProcess4"/>
    <dgm:cxn modelId="{24EEA1EB-48AE-4DA8-8599-0B23588E8F16}" srcId="{E6D8C576-3A88-435F-B270-E65CFEF8D28F}" destId="{7BD5C02E-8F66-46AB-B702-F5D1AFF67814}" srcOrd="4" destOrd="0" parTransId="{75C6A54B-433E-4828-9A02-83D4763E660F}" sibTransId="{FFB471F9-B0E0-4EC3-AB1E-40C751260005}"/>
    <dgm:cxn modelId="{0CEB3AAF-2152-4C22-B7AB-0F6C4BF25057}" type="presOf" srcId="{6FE7BBC4-70E4-487F-9C9D-8718FF91C87E}" destId="{0AA987C1-E809-45BE-84FF-7A1232A6E6BA}" srcOrd="0" destOrd="0" presId="urn:microsoft.com/office/officeart/2005/8/layout/bProcess4"/>
    <dgm:cxn modelId="{0389FB94-2CC7-49D7-9426-5930205FC90B}" type="presOf" srcId="{6CF54E54-5020-4767-9B08-EEE1B5B90117}" destId="{D5A73647-7F1A-450F-B182-23283128D9BC}" srcOrd="0" destOrd="0" presId="urn:microsoft.com/office/officeart/2005/8/layout/bProcess4"/>
    <dgm:cxn modelId="{C9C94279-AB7E-467D-9BE4-3AD2C6E6672C}" srcId="{E6D8C576-3A88-435F-B270-E65CFEF8D28F}" destId="{F91CB29C-2C64-459F-9E51-5194E9EDF618}" srcOrd="3" destOrd="0" parTransId="{46DB505D-6044-4954-84E4-09A37074F437}" sibTransId="{9AE0DECF-28ED-4AD1-ABE7-FA098B4896B8}"/>
    <dgm:cxn modelId="{FF0499E6-3816-43B9-ACA2-BDDC8657F24A}" type="presOf" srcId="{22B3FF02-4BB8-4E72-856A-107140DF7F1E}" destId="{E0420503-FB19-4732-989B-41DED43424B0}" srcOrd="0" destOrd="0" presId="urn:microsoft.com/office/officeart/2005/8/layout/bProcess4"/>
    <dgm:cxn modelId="{0F39B553-1789-4132-AF49-68B6D43632D1}" srcId="{E6D8C576-3A88-435F-B270-E65CFEF8D28F}" destId="{A19A8D0F-72EF-4712-86A0-68FAE7B6AD10}" srcOrd="8" destOrd="0" parTransId="{F5D84718-2050-4627-A375-70B96546CD0E}" sibTransId="{BB0147F8-E60B-480D-A59F-A14EDEEF1FA4}"/>
    <dgm:cxn modelId="{7C09F211-4D50-4DF2-B33B-B89B9405C0BB}" type="presOf" srcId="{ACBADE74-36D7-4FAA-832C-86FF01FEBEF3}" destId="{5E3C5C92-7E0E-43AA-87B8-AFEB69346CAB}" srcOrd="0" destOrd="0" presId="urn:microsoft.com/office/officeart/2005/8/layout/bProcess4"/>
    <dgm:cxn modelId="{1A5ADAAF-4B6B-4F51-85F5-14C13658DD37}" type="presOf" srcId="{9AE0DECF-28ED-4AD1-ABE7-FA098B4896B8}" destId="{D0162FE1-40BB-491D-8E72-C13BA9D486D1}" srcOrd="0" destOrd="0" presId="urn:microsoft.com/office/officeart/2005/8/layout/bProcess4"/>
    <dgm:cxn modelId="{56FF7342-BC19-4131-BE90-C33E42A5377F}" type="presOf" srcId="{A19A8D0F-72EF-4712-86A0-68FAE7B6AD10}" destId="{DFF7C555-CCF6-437F-BEDA-68F4C753653D}" srcOrd="0" destOrd="0" presId="urn:microsoft.com/office/officeart/2005/8/layout/bProcess4"/>
    <dgm:cxn modelId="{8B3CCEC6-D800-42AD-BE43-596D57CC99FE}" srcId="{E6D8C576-3A88-435F-B270-E65CFEF8D28F}" destId="{1A0C431A-F969-4730-8861-2EB1C61AFF30}" srcOrd="2" destOrd="0" parTransId="{C5A0EE63-5D7C-436E-9188-E686127800FC}" sibTransId="{3259A4A3-E272-47F9-8672-95169BBF3081}"/>
    <dgm:cxn modelId="{89E5264D-C2C0-4E8F-8D1F-808231D52653}" type="presOf" srcId="{7BD5C02E-8F66-46AB-B702-F5D1AFF67814}" destId="{24E70729-7A0B-489C-9911-1118F500FB1D}" srcOrd="0" destOrd="0" presId="urn:microsoft.com/office/officeart/2005/8/layout/bProcess4"/>
    <dgm:cxn modelId="{303B01AC-18DD-4078-B24F-472B5E09038E}" srcId="{E6D8C576-3A88-435F-B270-E65CFEF8D28F}" destId="{22B3FF02-4BB8-4E72-856A-107140DF7F1E}" srcOrd="7" destOrd="0" parTransId="{6A00C456-991E-4731-8524-45E70CE89B77}" sibTransId="{6CF54E54-5020-4767-9B08-EEE1B5B90117}"/>
    <dgm:cxn modelId="{21A2A6AE-AE6B-4808-A21D-ED1033FEF3F9}" srcId="{E6D8C576-3A88-435F-B270-E65CFEF8D28F}" destId="{6FE7BBC4-70E4-487F-9C9D-8718FF91C87E}" srcOrd="6" destOrd="0" parTransId="{356D445B-903C-4454-949D-FE321A0B9936}" sibTransId="{5D499BC6-456F-4B98-85EE-F1FCF4245416}"/>
    <dgm:cxn modelId="{501D9501-6023-4BE3-9A82-C19DC3E93835}" srcId="{E6D8C576-3A88-435F-B270-E65CFEF8D28F}" destId="{A251DD34-643E-436C-9525-C322F9EB63A7}" srcOrd="1" destOrd="0" parTransId="{79A91A85-089A-476E-8FCA-6B3E727F18A9}" sibTransId="{5D0E2D55-7B40-4E37-8319-49A17324BAD9}"/>
    <dgm:cxn modelId="{5BB4BA9F-3CEF-4CE6-960F-E510DD08E874}" type="presOf" srcId="{E6D8C576-3A88-435F-B270-E65CFEF8D28F}" destId="{4A39BA4B-0997-4437-8297-A15BACCEC12A}" srcOrd="0" destOrd="0" presId="urn:microsoft.com/office/officeart/2005/8/layout/bProcess4"/>
    <dgm:cxn modelId="{B55A182E-2014-4D0E-90DA-ED3CF1236689}" type="presOf" srcId="{F91CB29C-2C64-459F-9E51-5194E9EDF618}" destId="{2B5D3C94-48A0-44A0-85A1-E1CADC782ED3}" srcOrd="0" destOrd="0" presId="urn:microsoft.com/office/officeart/2005/8/layout/bProcess4"/>
    <dgm:cxn modelId="{D8F41E48-378D-4E88-ACF0-B785B3677693}" type="presOf" srcId="{3259A4A3-E272-47F9-8672-95169BBF3081}" destId="{527D8FBB-56ED-4EC9-B939-0D25963D3B82}" srcOrd="0" destOrd="0" presId="urn:microsoft.com/office/officeart/2005/8/layout/bProcess4"/>
    <dgm:cxn modelId="{94CE60F5-6A25-4579-92CB-9042A34076BE}" type="presParOf" srcId="{4A39BA4B-0997-4437-8297-A15BACCEC12A}" destId="{943EF0D9-52DD-4226-8FAF-AAE454DCF876}" srcOrd="0" destOrd="0" presId="urn:microsoft.com/office/officeart/2005/8/layout/bProcess4"/>
    <dgm:cxn modelId="{24D03D65-CA73-4659-9AC5-E98836CE0D2A}" type="presParOf" srcId="{943EF0D9-52DD-4226-8FAF-AAE454DCF876}" destId="{58E55B40-FDCC-4672-BB0A-C1BFB863B056}" srcOrd="0" destOrd="0" presId="urn:microsoft.com/office/officeart/2005/8/layout/bProcess4"/>
    <dgm:cxn modelId="{ADEB584D-E658-4D5F-B6E5-5CC2F729870A}" type="presParOf" srcId="{943EF0D9-52DD-4226-8FAF-AAE454DCF876}" destId="{DBE7A1F5-013C-43CB-BAC8-76C0B3F64D66}" srcOrd="1" destOrd="0" presId="urn:microsoft.com/office/officeart/2005/8/layout/bProcess4"/>
    <dgm:cxn modelId="{58834401-6202-4254-81E3-765FA8459240}" type="presParOf" srcId="{4A39BA4B-0997-4437-8297-A15BACCEC12A}" destId="{5E3C5C92-7E0E-43AA-87B8-AFEB69346CAB}" srcOrd="1" destOrd="0" presId="urn:microsoft.com/office/officeart/2005/8/layout/bProcess4"/>
    <dgm:cxn modelId="{C2B0B562-7FF0-42EF-BCA9-4A8C57A01AC2}" type="presParOf" srcId="{4A39BA4B-0997-4437-8297-A15BACCEC12A}" destId="{646D4CBA-82E4-49AB-863B-DEDAEC86F5F8}" srcOrd="2" destOrd="0" presId="urn:microsoft.com/office/officeart/2005/8/layout/bProcess4"/>
    <dgm:cxn modelId="{DEF29400-F884-4198-9A72-61BEAB9E9F51}" type="presParOf" srcId="{646D4CBA-82E4-49AB-863B-DEDAEC86F5F8}" destId="{571B0C0E-F505-4D09-9F1A-3F3EEB111559}" srcOrd="0" destOrd="0" presId="urn:microsoft.com/office/officeart/2005/8/layout/bProcess4"/>
    <dgm:cxn modelId="{5CF66EC7-7C74-4B60-8271-B376AC979ED7}" type="presParOf" srcId="{646D4CBA-82E4-49AB-863B-DEDAEC86F5F8}" destId="{386131DA-51CE-4D29-AD2D-8A9CC702E5E5}" srcOrd="1" destOrd="0" presId="urn:microsoft.com/office/officeart/2005/8/layout/bProcess4"/>
    <dgm:cxn modelId="{7CCA63CB-84C7-4E1C-8532-C533C368639A}" type="presParOf" srcId="{4A39BA4B-0997-4437-8297-A15BACCEC12A}" destId="{E72522D7-A509-4E3D-AEC5-9F87439796DB}" srcOrd="3" destOrd="0" presId="urn:microsoft.com/office/officeart/2005/8/layout/bProcess4"/>
    <dgm:cxn modelId="{A2399410-572B-4FB6-A701-F9C7930E6567}" type="presParOf" srcId="{4A39BA4B-0997-4437-8297-A15BACCEC12A}" destId="{C50370D1-CB19-4632-A458-2C6637BD39BF}" srcOrd="4" destOrd="0" presId="urn:microsoft.com/office/officeart/2005/8/layout/bProcess4"/>
    <dgm:cxn modelId="{2F85355B-E908-476F-AEC8-ECA205579559}" type="presParOf" srcId="{C50370D1-CB19-4632-A458-2C6637BD39BF}" destId="{33F1B495-CBE8-466B-B130-0A676EA27E1A}" srcOrd="0" destOrd="0" presId="urn:microsoft.com/office/officeart/2005/8/layout/bProcess4"/>
    <dgm:cxn modelId="{8E91DF46-CF40-4475-8DF0-B951CD94AB13}" type="presParOf" srcId="{C50370D1-CB19-4632-A458-2C6637BD39BF}" destId="{C04BC362-9F66-4869-85AA-B19A67B76E5E}" srcOrd="1" destOrd="0" presId="urn:microsoft.com/office/officeart/2005/8/layout/bProcess4"/>
    <dgm:cxn modelId="{A8CFD03E-44C2-4F97-908A-AAE61571F403}" type="presParOf" srcId="{4A39BA4B-0997-4437-8297-A15BACCEC12A}" destId="{527D8FBB-56ED-4EC9-B939-0D25963D3B82}" srcOrd="5" destOrd="0" presId="urn:microsoft.com/office/officeart/2005/8/layout/bProcess4"/>
    <dgm:cxn modelId="{37E8E399-C0CE-47D8-A614-71C0DD040ADC}" type="presParOf" srcId="{4A39BA4B-0997-4437-8297-A15BACCEC12A}" destId="{F64CAF62-8E53-4A02-AE79-623F832011FB}" srcOrd="6" destOrd="0" presId="urn:microsoft.com/office/officeart/2005/8/layout/bProcess4"/>
    <dgm:cxn modelId="{D347FFB4-DFA3-4D87-97BA-F5857F9F78C3}" type="presParOf" srcId="{F64CAF62-8E53-4A02-AE79-623F832011FB}" destId="{641846CB-79CB-40AD-B145-0CD60094F3B9}" srcOrd="0" destOrd="0" presId="urn:microsoft.com/office/officeart/2005/8/layout/bProcess4"/>
    <dgm:cxn modelId="{F170F6B1-A558-43C0-A5FD-B58EEBC4B194}" type="presParOf" srcId="{F64CAF62-8E53-4A02-AE79-623F832011FB}" destId="{2B5D3C94-48A0-44A0-85A1-E1CADC782ED3}" srcOrd="1" destOrd="0" presId="urn:microsoft.com/office/officeart/2005/8/layout/bProcess4"/>
    <dgm:cxn modelId="{80D7CC2D-7544-413E-9EF0-68F85784B582}" type="presParOf" srcId="{4A39BA4B-0997-4437-8297-A15BACCEC12A}" destId="{D0162FE1-40BB-491D-8E72-C13BA9D486D1}" srcOrd="7" destOrd="0" presId="urn:microsoft.com/office/officeart/2005/8/layout/bProcess4"/>
    <dgm:cxn modelId="{0DD2426B-26C5-4992-887F-819450717DA5}" type="presParOf" srcId="{4A39BA4B-0997-4437-8297-A15BACCEC12A}" destId="{888852CF-241E-496D-B683-F40095A58E01}" srcOrd="8" destOrd="0" presId="urn:microsoft.com/office/officeart/2005/8/layout/bProcess4"/>
    <dgm:cxn modelId="{1018AB1A-CF3D-439C-8170-A9E48E68F065}" type="presParOf" srcId="{888852CF-241E-496D-B683-F40095A58E01}" destId="{F9E34242-BFA4-49DB-BFDA-9FB303012D76}" srcOrd="0" destOrd="0" presId="urn:microsoft.com/office/officeart/2005/8/layout/bProcess4"/>
    <dgm:cxn modelId="{2AC40238-3C21-4B1F-8F0A-CE79BFBA15C2}" type="presParOf" srcId="{888852CF-241E-496D-B683-F40095A58E01}" destId="{24E70729-7A0B-489C-9911-1118F500FB1D}" srcOrd="1" destOrd="0" presId="urn:microsoft.com/office/officeart/2005/8/layout/bProcess4"/>
    <dgm:cxn modelId="{C76ADA0D-C40D-4830-86D8-298D6193C95C}" type="presParOf" srcId="{4A39BA4B-0997-4437-8297-A15BACCEC12A}" destId="{E603F723-07A5-45CD-B994-633DDC36EB3A}" srcOrd="9" destOrd="0" presId="urn:microsoft.com/office/officeart/2005/8/layout/bProcess4"/>
    <dgm:cxn modelId="{2D7A2933-777E-45F5-B7FB-D7BE3A327F29}" type="presParOf" srcId="{4A39BA4B-0997-4437-8297-A15BACCEC12A}" destId="{A0D5C88A-D4ED-45B8-8F8A-4B4B2D75CFF2}" srcOrd="10" destOrd="0" presId="urn:microsoft.com/office/officeart/2005/8/layout/bProcess4"/>
    <dgm:cxn modelId="{5685D693-06F5-4F9F-9BB7-E9A458BB22E2}" type="presParOf" srcId="{A0D5C88A-D4ED-45B8-8F8A-4B4B2D75CFF2}" destId="{A3C70849-B632-4B03-B417-161788123CA3}" srcOrd="0" destOrd="0" presId="urn:microsoft.com/office/officeart/2005/8/layout/bProcess4"/>
    <dgm:cxn modelId="{C5EE2AAD-ABF5-4015-A8A7-2C75066F0DFA}" type="presParOf" srcId="{A0D5C88A-D4ED-45B8-8F8A-4B4B2D75CFF2}" destId="{EA205D52-DB66-4541-8D3F-FB952A845F9C}" srcOrd="1" destOrd="0" presId="urn:microsoft.com/office/officeart/2005/8/layout/bProcess4"/>
    <dgm:cxn modelId="{78F03F5E-8E12-4484-988E-8E9AB3204B95}" type="presParOf" srcId="{4A39BA4B-0997-4437-8297-A15BACCEC12A}" destId="{AC869194-46D1-4695-9436-7ACC213BAEF4}" srcOrd="11" destOrd="0" presId="urn:microsoft.com/office/officeart/2005/8/layout/bProcess4"/>
    <dgm:cxn modelId="{ACA8A6FC-AAF8-428B-ABE5-1D5051DE414B}" type="presParOf" srcId="{4A39BA4B-0997-4437-8297-A15BACCEC12A}" destId="{987422C1-C2F2-4E24-A767-F5C485C73A53}" srcOrd="12" destOrd="0" presId="urn:microsoft.com/office/officeart/2005/8/layout/bProcess4"/>
    <dgm:cxn modelId="{7C2729B3-4F48-4E6C-BDA9-83AAC0569D7C}" type="presParOf" srcId="{987422C1-C2F2-4E24-A767-F5C485C73A53}" destId="{6F2218E9-5B2C-4A45-86B6-35D26283AC72}" srcOrd="0" destOrd="0" presId="urn:microsoft.com/office/officeart/2005/8/layout/bProcess4"/>
    <dgm:cxn modelId="{12A3E1D1-4AD7-4FD6-B1DA-A52B303F38E8}" type="presParOf" srcId="{987422C1-C2F2-4E24-A767-F5C485C73A53}" destId="{0AA987C1-E809-45BE-84FF-7A1232A6E6BA}" srcOrd="1" destOrd="0" presId="urn:microsoft.com/office/officeart/2005/8/layout/bProcess4"/>
    <dgm:cxn modelId="{F7DA670B-3D40-487B-8F63-857B0988B656}" type="presParOf" srcId="{4A39BA4B-0997-4437-8297-A15BACCEC12A}" destId="{54523295-3798-4B2E-951F-7FBCA18C2F69}" srcOrd="13" destOrd="0" presId="urn:microsoft.com/office/officeart/2005/8/layout/bProcess4"/>
    <dgm:cxn modelId="{10BA9DBE-AE95-4B6B-A3AF-503D7FE4A4FA}" type="presParOf" srcId="{4A39BA4B-0997-4437-8297-A15BACCEC12A}" destId="{6304C84A-AE85-41B7-B4A9-57261AED44EA}" srcOrd="14" destOrd="0" presId="urn:microsoft.com/office/officeart/2005/8/layout/bProcess4"/>
    <dgm:cxn modelId="{B2980B6E-79A1-4538-9AF0-ED839755B596}" type="presParOf" srcId="{6304C84A-AE85-41B7-B4A9-57261AED44EA}" destId="{144E7C33-6868-41F8-AED6-9B33A822DD38}" srcOrd="0" destOrd="0" presId="urn:microsoft.com/office/officeart/2005/8/layout/bProcess4"/>
    <dgm:cxn modelId="{34DEA3B6-6269-4858-BBD3-672F42E31538}" type="presParOf" srcId="{6304C84A-AE85-41B7-B4A9-57261AED44EA}" destId="{E0420503-FB19-4732-989B-41DED43424B0}" srcOrd="1" destOrd="0" presId="urn:microsoft.com/office/officeart/2005/8/layout/bProcess4"/>
    <dgm:cxn modelId="{77B19582-D06B-4D18-8FB2-767D68F30962}" type="presParOf" srcId="{4A39BA4B-0997-4437-8297-A15BACCEC12A}" destId="{D5A73647-7F1A-450F-B182-23283128D9BC}" srcOrd="15" destOrd="0" presId="urn:microsoft.com/office/officeart/2005/8/layout/bProcess4"/>
    <dgm:cxn modelId="{CC6D6A41-21D5-485F-ACE3-414EA6A2DB56}" type="presParOf" srcId="{4A39BA4B-0997-4437-8297-A15BACCEC12A}" destId="{18622B14-B99A-4F0B-8D16-15B8C0FC46C0}" srcOrd="16" destOrd="0" presId="urn:microsoft.com/office/officeart/2005/8/layout/bProcess4"/>
    <dgm:cxn modelId="{CBBAC934-17AF-4761-9875-04DCB0E88F37}" type="presParOf" srcId="{18622B14-B99A-4F0B-8D16-15B8C0FC46C0}" destId="{AC5FF1E9-8DC3-481E-97EA-1EF56D22B12E}" srcOrd="0" destOrd="0" presId="urn:microsoft.com/office/officeart/2005/8/layout/bProcess4"/>
    <dgm:cxn modelId="{CEF8CE2A-3B67-42A2-9E14-C3F5C967ABB2}" type="presParOf" srcId="{18622B14-B99A-4F0B-8D16-15B8C0FC46C0}" destId="{DFF7C555-CCF6-437F-BEDA-68F4C753653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D8C576-3A88-435F-B270-E65CFEF8D28F}" type="doc">
      <dgm:prSet loTypeId="urn:microsoft.com/office/officeart/2005/8/layout/b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07D18-A1E8-4E36-8282-4198CBCA634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3E3A3-1049-4599-A21B-FA67BD150778}" type="parTrans" cxnId="{544F6975-B63C-486E-B1CD-CEA1C2B3209E}">
      <dgm:prSet/>
      <dgm:spPr/>
      <dgm:t>
        <a:bodyPr/>
        <a:lstStyle/>
        <a:p>
          <a:endParaRPr lang="ru-RU"/>
        </a:p>
      </dgm:t>
    </dgm:pt>
    <dgm:pt modelId="{ACBADE74-36D7-4FAA-832C-86FF01FEBEF3}" type="sibTrans" cxnId="{544F6975-B63C-486E-B1CD-CEA1C2B3209E}">
      <dgm:prSet/>
      <dgm:spPr/>
      <dgm:t>
        <a:bodyPr/>
        <a:lstStyle/>
        <a:p>
          <a:endParaRPr lang="ru-RU"/>
        </a:p>
      </dgm:t>
    </dgm:pt>
    <dgm:pt modelId="{A251DD34-643E-436C-9525-C322F9EB63A7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91A85-089A-476E-8FCA-6B3E727F18A9}" type="parTrans" cxnId="{501D9501-6023-4BE3-9A82-C19DC3E93835}">
      <dgm:prSet/>
      <dgm:spPr/>
      <dgm:t>
        <a:bodyPr/>
        <a:lstStyle/>
        <a:p>
          <a:endParaRPr lang="ru-RU"/>
        </a:p>
      </dgm:t>
    </dgm:pt>
    <dgm:pt modelId="{5D0E2D55-7B40-4E37-8319-49A17324BAD9}" type="sibTrans" cxnId="{501D9501-6023-4BE3-9A82-C19DC3E93835}">
      <dgm:prSet/>
      <dgm:spPr/>
      <dgm:t>
        <a:bodyPr/>
        <a:lstStyle/>
        <a:p>
          <a:endParaRPr lang="ru-RU"/>
        </a:p>
      </dgm:t>
    </dgm:pt>
    <dgm:pt modelId="{1A0C431A-F969-4730-8861-2EB1C61AFF3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A0EE63-5D7C-436E-9188-E686127800FC}" type="parTrans" cxnId="{8B3CCEC6-D800-42AD-BE43-596D57CC99FE}">
      <dgm:prSet/>
      <dgm:spPr/>
      <dgm:t>
        <a:bodyPr/>
        <a:lstStyle/>
        <a:p>
          <a:endParaRPr lang="ru-RU"/>
        </a:p>
      </dgm:t>
    </dgm:pt>
    <dgm:pt modelId="{3259A4A3-E272-47F9-8672-95169BBF3081}" type="sibTrans" cxnId="{8B3CCEC6-D800-42AD-BE43-596D57CC99FE}">
      <dgm:prSet/>
      <dgm:spPr/>
      <dgm:t>
        <a:bodyPr/>
        <a:lstStyle/>
        <a:p>
          <a:endParaRPr lang="ru-RU"/>
        </a:p>
      </dgm:t>
    </dgm:pt>
    <dgm:pt modelId="{F91CB29C-2C64-459F-9E51-5194E9EDF618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1% опрошенных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DB505D-6044-4954-84E4-09A37074F437}" type="parTrans" cxnId="{C9C94279-AB7E-467D-9BE4-3AD2C6E6672C}">
      <dgm:prSet/>
      <dgm:spPr/>
      <dgm:t>
        <a:bodyPr/>
        <a:lstStyle/>
        <a:p>
          <a:endParaRPr lang="ru-RU"/>
        </a:p>
      </dgm:t>
    </dgm:pt>
    <dgm:pt modelId="{9AE0DECF-28ED-4AD1-ABE7-FA098B4896B8}" type="sibTrans" cxnId="{C9C94279-AB7E-467D-9BE4-3AD2C6E6672C}">
      <dgm:prSet/>
      <dgm:spPr/>
      <dgm:t>
        <a:bodyPr/>
        <a:lstStyle/>
        <a:p>
          <a:endParaRPr lang="ru-RU"/>
        </a:p>
      </dgm:t>
    </dgm:pt>
    <dgm:pt modelId="{7BD5C02E-8F66-46AB-B702-F5D1AFF67814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C6A54B-433E-4828-9A02-83D4763E660F}" type="parTrans" cxnId="{24EEA1EB-48AE-4DA8-8599-0B23588E8F16}">
      <dgm:prSet/>
      <dgm:spPr/>
      <dgm:t>
        <a:bodyPr/>
        <a:lstStyle/>
        <a:p>
          <a:endParaRPr lang="ru-RU"/>
        </a:p>
      </dgm:t>
    </dgm:pt>
    <dgm:pt modelId="{FFB471F9-B0E0-4EC3-AB1E-40C751260005}" type="sibTrans" cxnId="{24EEA1EB-48AE-4DA8-8599-0B23588E8F16}">
      <dgm:prSet/>
      <dgm:spPr/>
      <dgm:t>
        <a:bodyPr/>
        <a:lstStyle/>
        <a:p>
          <a:endParaRPr lang="ru-RU"/>
        </a:p>
      </dgm:t>
    </dgm:pt>
    <dgm:pt modelId="{CE49D0F3-E2BC-4B69-BC4B-4A8C099E5DCD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99% предложил другие услуги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B6DD1-4AB7-4173-A850-1A04680A0235}" type="parTrans" cxnId="{814E414B-947F-4503-88C1-26D6EC3A1174}">
      <dgm:prSet/>
      <dgm:spPr/>
      <dgm:t>
        <a:bodyPr/>
        <a:lstStyle/>
        <a:p>
          <a:endParaRPr lang="ru-RU"/>
        </a:p>
      </dgm:t>
    </dgm:pt>
    <dgm:pt modelId="{144A2057-FA0C-4F27-9EBF-842B821632F9}" type="sibTrans" cxnId="{814E414B-947F-4503-88C1-26D6EC3A1174}">
      <dgm:prSet/>
      <dgm:spPr/>
      <dgm:t>
        <a:bodyPr/>
        <a:lstStyle/>
        <a:p>
          <a:endParaRPr lang="ru-RU"/>
        </a:p>
      </dgm:t>
    </dgm:pt>
    <dgm:pt modelId="{6FE7BBC4-70E4-487F-9C9D-8718FF91C87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D445B-903C-4454-949D-FE321A0B9936}" type="parTrans" cxnId="{21A2A6AE-AE6B-4808-A21D-ED1033FEF3F9}">
      <dgm:prSet/>
      <dgm:spPr/>
      <dgm:t>
        <a:bodyPr/>
        <a:lstStyle/>
        <a:p>
          <a:endParaRPr lang="ru-RU"/>
        </a:p>
      </dgm:t>
    </dgm:pt>
    <dgm:pt modelId="{5D499BC6-456F-4B98-85EE-F1FCF4245416}" type="sibTrans" cxnId="{21A2A6AE-AE6B-4808-A21D-ED1033FEF3F9}">
      <dgm:prSet/>
      <dgm:spPr/>
      <dgm:t>
        <a:bodyPr/>
        <a:lstStyle/>
        <a:p>
          <a:endParaRPr lang="ru-RU"/>
        </a:p>
      </dgm:t>
    </dgm:pt>
    <dgm:pt modelId="{22B3FF02-4BB8-4E72-856A-107140DF7F1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0C456-991E-4731-8524-45E70CE89B77}" type="parTrans" cxnId="{303B01AC-18DD-4078-B24F-472B5E09038E}">
      <dgm:prSet/>
      <dgm:spPr/>
      <dgm:t>
        <a:bodyPr/>
        <a:lstStyle/>
        <a:p>
          <a:endParaRPr lang="ru-RU"/>
        </a:p>
      </dgm:t>
    </dgm:pt>
    <dgm:pt modelId="{6CF54E54-5020-4767-9B08-EEE1B5B90117}" type="sibTrans" cxnId="{303B01AC-18DD-4078-B24F-472B5E09038E}">
      <dgm:prSet/>
      <dgm:spPr/>
      <dgm:t>
        <a:bodyPr/>
        <a:lstStyle/>
        <a:p>
          <a:endParaRPr lang="ru-RU"/>
        </a:p>
      </dgm:t>
    </dgm:pt>
    <dgm:pt modelId="{A19A8D0F-72EF-4712-86A0-68FAE7B6AD1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84718-2050-4627-A375-70B96546CD0E}" type="parTrans" cxnId="{0F39B553-1789-4132-AF49-68B6D43632D1}">
      <dgm:prSet/>
      <dgm:spPr/>
      <dgm:t>
        <a:bodyPr/>
        <a:lstStyle/>
        <a:p>
          <a:endParaRPr lang="ru-RU"/>
        </a:p>
      </dgm:t>
    </dgm:pt>
    <dgm:pt modelId="{BB0147F8-E60B-480D-A59F-A14EDEEF1FA4}" type="sibTrans" cxnId="{0F39B553-1789-4132-AF49-68B6D43632D1}">
      <dgm:prSet/>
      <dgm:spPr/>
      <dgm:t>
        <a:bodyPr/>
        <a:lstStyle/>
        <a:p>
          <a:endParaRPr lang="ru-RU"/>
        </a:p>
      </dgm:t>
    </dgm:pt>
    <dgm:pt modelId="{4A39BA4B-0997-4437-8297-A15BACCEC12A}" type="pres">
      <dgm:prSet presAssocID="{E6D8C576-3A88-435F-B270-E65CFEF8D28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43EF0D9-52DD-4226-8FAF-AAE454DCF876}" type="pres">
      <dgm:prSet presAssocID="{C9A07D18-A1E8-4E36-8282-4198CBCA6340}" presName="compNode" presStyleCnt="0"/>
      <dgm:spPr/>
    </dgm:pt>
    <dgm:pt modelId="{58E55B40-FDCC-4672-BB0A-C1BFB863B056}" type="pres">
      <dgm:prSet presAssocID="{C9A07D18-A1E8-4E36-8282-4198CBCA6340}" presName="dummyConnPt" presStyleCnt="0"/>
      <dgm:spPr/>
    </dgm:pt>
    <dgm:pt modelId="{DBE7A1F5-013C-43CB-BAC8-76C0B3F64D66}" type="pres">
      <dgm:prSet presAssocID="{C9A07D18-A1E8-4E36-8282-4198CBCA634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C5C92-7E0E-43AA-87B8-AFEB69346CAB}" type="pres">
      <dgm:prSet presAssocID="{ACBADE74-36D7-4FAA-832C-86FF01FEBEF3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46D4CBA-82E4-49AB-863B-DEDAEC86F5F8}" type="pres">
      <dgm:prSet presAssocID="{A251DD34-643E-436C-9525-C322F9EB63A7}" presName="compNode" presStyleCnt="0"/>
      <dgm:spPr/>
    </dgm:pt>
    <dgm:pt modelId="{571B0C0E-F505-4D09-9F1A-3F3EEB111559}" type="pres">
      <dgm:prSet presAssocID="{A251DD34-643E-436C-9525-C322F9EB63A7}" presName="dummyConnPt" presStyleCnt="0"/>
      <dgm:spPr/>
    </dgm:pt>
    <dgm:pt modelId="{386131DA-51CE-4D29-AD2D-8A9CC702E5E5}" type="pres">
      <dgm:prSet presAssocID="{A251DD34-643E-436C-9525-C322F9EB63A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522D7-A509-4E3D-AEC5-9F87439796DB}" type="pres">
      <dgm:prSet presAssocID="{5D0E2D55-7B40-4E37-8319-49A17324BAD9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C50370D1-CB19-4632-A458-2C6637BD39BF}" type="pres">
      <dgm:prSet presAssocID="{1A0C431A-F969-4730-8861-2EB1C61AFF30}" presName="compNode" presStyleCnt="0"/>
      <dgm:spPr/>
    </dgm:pt>
    <dgm:pt modelId="{33F1B495-CBE8-466B-B130-0A676EA27E1A}" type="pres">
      <dgm:prSet presAssocID="{1A0C431A-F969-4730-8861-2EB1C61AFF30}" presName="dummyConnPt" presStyleCnt="0"/>
      <dgm:spPr/>
    </dgm:pt>
    <dgm:pt modelId="{C04BC362-9F66-4869-85AA-B19A67B76E5E}" type="pres">
      <dgm:prSet presAssocID="{1A0C431A-F969-4730-8861-2EB1C61AFF3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D8FBB-56ED-4EC9-B939-0D25963D3B82}" type="pres">
      <dgm:prSet presAssocID="{3259A4A3-E272-47F9-8672-95169BBF3081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F64CAF62-8E53-4A02-AE79-623F832011FB}" type="pres">
      <dgm:prSet presAssocID="{F91CB29C-2C64-459F-9E51-5194E9EDF618}" presName="compNode" presStyleCnt="0"/>
      <dgm:spPr/>
    </dgm:pt>
    <dgm:pt modelId="{641846CB-79CB-40AD-B145-0CD60094F3B9}" type="pres">
      <dgm:prSet presAssocID="{F91CB29C-2C64-459F-9E51-5194E9EDF618}" presName="dummyConnPt" presStyleCnt="0"/>
      <dgm:spPr/>
    </dgm:pt>
    <dgm:pt modelId="{2B5D3C94-48A0-44A0-85A1-E1CADC782ED3}" type="pres">
      <dgm:prSet presAssocID="{F91CB29C-2C64-459F-9E51-5194E9EDF61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62FE1-40BB-491D-8E72-C13BA9D486D1}" type="pres">
      <dgm:prSet presAssocID="{9AE0DECF-28ED-4AD1-ABE7-FA098B4896B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888852CF-241E-496D-B683-F40095A58E01}" type="pres">
      <dgm:prSet presAssocID="{7BD5C02E-8F66-46AB-B702-F5D1AFF67814}" presName="compNode" presStyleCnt="0"/>
      <dgm:spPr/>
    </dgm:pt>
    <dgm:pt modelId="{F9E34242-BFA4-49DB-BFDA-9FB303012D76}" type="pres">
      <dgm:prSet presAssocID="{7BD5C02E-8F66-46AB-B702-F5D1AFF67814}" presName="dummyConnPt" presStyleCnt="0"/>
      <dgm:spPr/>
    </dgm:pt>
    <dgm:pt modelId="{24E70729-7A0B-489C-9911-1118F500FB1D}" type="pres">
      <dgm:prSet presAssocID="{7BD5C02E-8F66-46AB-B702-F5D1AFF6781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3F723-07A5-45CD-B994-633DDC36EB3A}" type="pres">
      <dgm:prSet presAssocID="{FFB471F9-B0E0-4EC3-AB1E-40C751260005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A0D5C88A-D4ED-45B8-8F8A-4B4B2D75CFF2}" type="pres">
      <dgm:prSet presAssocID="{CE49D0F3-E2BC-4B69-BC4B-4A8C099E5DCD}" presName="compNode" presStyleCnt="0"/>
      <dgm:spPr/>
    </dgm:pt>
    <dgm:pt modelId="{A3C70849-B632-4B03-B417-161788123CA3}" type="pres">
      <dgm:prSet presAssocID="{CE49D0F3-E2BC-4B69-BC4B-4A8C099E5DCD}" presName="dummyConnPt" presStyleCnt="0"/>
      <dgm:spPr/>
    </dgm:pt>
    <dgm:pt modelId="{EA205D52-DB66-4541-8D3F-FB952A845F9C}" type="pres">
      <dgm:prSet presAssocID="{CE49D0F3-E2BC-4B69-BC4B-4A8C099E5DC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69194-46D1-4695-9436-7ACC213BAEF4}" type="pres">
      <dgm:prSet presAssocID="{144A2057-FA0C-4F27-9EBF-842B821632F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987422C1-C2F2-4E24-A767-F5C485C73A53}" type="pres">
      <dgm:prSet presAssocID="{6FE7BBC4-70E4-487F-9C9D-8718FF91C87E}" presName="compNode" presStyleCnt="0"/>
      <dgm:spPr/>
    </dgm:pt>
    <dgm:pt modelId="{6F2218E9-5B2C-4A45-86B6-35D26283AC72}" type="pres">
      <dgm:prSet presAssocID="{6FE7BBC4-70E4-487F-9C9D-8718FF91C87E}" presName="dummyConnPt" presStyleCnt="0"/>
      <dgm:spPr/>
    </dgm:pt>
    <dgm:pt modelId="{0AA987C1-E809-45BE-84FF-7A1232A6E6BA}" type="pres">
      <dgm:prSet presAssocID="{6FE7BBC4-70E4-487F-9C9D-8718FF91C87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23295-3798-4B2E-951F-7FBCA18C2F69}" type="pres">
      <dgm:prSet presAssocID="{5D499BC6-456F-4B98-85EE-F1FCF4245416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6304C84A-AE85-41B7-B4A9-57261AED44EA}" type="pres">
      <dgm:prSet presAssocID="{22B3FF02-4BB8-4E72-856A-107140DF7F1E}" presName="compNode" presStyleCnt="0"/>
      <dgm:spPr/>
    </dgm:pt>
    <dgm:pt modelId="{144E7C33-6868-41F8-AED6-9B33A822DD38}" type="pres">
      <dgm:prSet presAssocID="{22B3FF02-4BB8-4E72-856A-107140DF7F1E}" presName="dummyConnPt" presStyleCnt="0"/>
      <dgm:spPr/>
    </dgm:pt>
    <dgm:pt modelId="{E0420503-FB19-4732-989B-41DED43424B0}" type="pres">
      <dgm:prSet presAssocID="{22B3FF02-4BB8-4E72-856A-107140DF7F1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73647-7F1A-450F-B182-23283128D9BC}" type="pres">
      <dgm:prSet presAssocID="{6CF54E54-5020-4767-9B08-EEE1B5B90117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18622B14-B99A-4F0B-8D16-15B8C0FC46C0}" type="pres">
      <dgm:prSet presAssocID="{A19A8D0F-72EF-4712-86A0-68FAE7B6AD10}" presName="compNode" presStyleCnt="0"/>
      <dgm:spPr/>
    </dgm:pt>
    <dgm:pt modelId="{AC5FF1E9-8DC3-481E-97EA-1EF56D22B12E}" type="pres">
      <dgm:prSet presAssocID="{A19A8D0F-72EF-4712-86A0-68FAE7B6AD10}" presName="dummyConnPt" presStyleCnt="0"/>
      <dgm:spPr/>
    </dgm:pt>
    <dgm:pt modelId="{DFF7C555-CCF6-437F-BEDA-68F4C753653D}" type="pres">
      <dgm:prSet presAssocID="{A19A8D0F-72EF-4712-86A0-68FAE7B6AD1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EBDDF2-C510-4B71-AA3B-FB5E69FB678D}" type="presOf" srcId="{3259A4A3-E272-47F9-8672-95169BBF3081}" destId="{527D8FBB-56ED-4EC9-B939-0D25963D3B82}" srcOrd="0" destOrd="0" presId="urn:microsoft.com/office/officeart/2005/8/layout/bProcess4"/>
    <dgm:cxn modelId="{4C46C1DB-AB04-4E2C-A428-5F66E38DECAC}" type="presOf" srcId="{5D499BC6-456F-4B98-85EE-F1FCF4245416}" destId="{54523295-3798-4B2E-951F-7FBCA18C2F69}" srcOrd="0" destOrd="0" presId="urn:microsoft.com/office/officeart/2005/8/layout/bProcess4"/>
    <dgm:cxn modelId="{0990A269-A035-4FAA-A102-21AA6C46CA8A}" type="presOf" srcId="{1A0C431A-F969-4730-8861-2EB1C61AFF30}" destId="{C04BC362-9F66-4869-85AA-B19A67B76E5E}" srcOrd="0" destOrd="0" presId="urn:microsoft.com/office/officeart/2005/8/layout/bProcess4"/>
    <dgm:cxn modelId="{71CA3E76-9AA7-4F68-8378-132B6982BEE3}" type="presOf" srcId="{6CF54E54-5020-4767-9B08-EEE1B5B90117}" destId="{D5A73647-7F1A-450F-B182-23283128D9BC}" srcOrd="0" destOrd="0" presId="urn:microsoft.com/office/officeart/2005/8/layout/bProcess4"/>
    <dgm:cxn modelId="{814E414B-947F-4503-88C1-26D6EC3A1174}" srcId="{E6D8C576-3A88-435F-B270-E65CFEF8D28F}" destId="{CE49D0F3-E2BC-4B69-BC4B-4A8C099E5DCD}" srcOrd="5" destOrd="0" parTransId="{DE5B6DD1-4AB7-4173-A850-1A04680A0235}" sibTransId="{144A2057-FA0C-4F27-9EBF-842B821632F9}"/>
    <dgm:cxn modelId="{CC871288-DA45-4A6D-82B1-3D62D37FCDF9}" type="presOf" srcId="{F91CB29C-2C64-459F-9E51-5194E9EDF618}" destId="{2B5D3C94-48A0-44A0-85A1-E1CADC782ED3}" srcOrd="0" destOrd="0" presId="urn:microsoft.com/office/officeart/2005/8/layout/bProcess4"/>
    <dgm:cxn modelId="{544F6975-B63C-486E-B1CD-CEA1C2B3209E}" srcId="{E6D8C576-3A88-435F-B270-E65CFEF8D28F}" destId="{C9A07D18-A1E8-4E36-8282-4198CBCA6340}" srcOrd="0" destOrd="0" parTransId="{C983E3A3-1049-4599-A21B-FA67BD150778}" sibTransId="{ACBADE74-36D7-4FAA-832C-86FF01FEBEF3}"/>
    <dgm:cxn modelId="{2471FABB-CACA-48DF-B3D4-AAA486FF95BE}" type="presOf" srcId="{144A2057-FA0C-4F27-9EBF-842B821632F9}" destId="{AC869194-46D1-4695-9436-7ACC213BAEF4}" srcOrd="0" destOrd="0" presId="urn:microsoft.com/office/officeart/2005/8/layout/bProcess4"/>
    <dgm:cxn modelId="{24EEA1EB-48AE-4DA8-8599-0B23588E8F16}" srcId="{E6D8C576-3A88-435F-B270-E65CFEF8D28F}" destId="{7BD5C02E-8F66-46AB-B702-F5D1AFF67814}" srcOrd="4" destOrd="0" parTransId="{75C6A54B-433E-4828-9A02-83D4763E660F}" sibTransId="{FFB471F9-B0E0-4EC3-AB1E-40C751260005}"/>
    <dgm:cxn modelId="{C9C94279-AB7E-467D-9BE4-3AD2C6E6672C}" srcId="{E6D8C576-3A88-435F-B270-E65CFEF8D28F}" destId="{F91CB29C-2C64-459F-9E51-5194E9EDF618}" srcOrd="3" destOrd="0" parTransId="{46DB505D-6044-4954-84E4-09A37074F437}" sibTransId="{9AE0DECF-28ED-4AD1-ABE7-FA098B4896B8}"/>
    <dgm:cxn modelId="{5B47AA4C-13FB-4B8D-9A36-EE1A89EB9FA5}" type="presOf" srcId="{5D0E2D55-7B40-4E37-8319-49A17324BAD9}" destId="{E72522D7-A509-4E3D-AEC5-9F87439796DB}" srcOrd="0" destOrd="0" presId="urn:microsoft.com/office/officeart/2005/8/layout/bProcess4"/>
    <dgm:cxn modelId="{29811226-97A7-43D8-8151-C52FF0BDC160}" type="presOf" srcId="{A251DD34-643E-436C-9525-C322F9EB63A7}" destId="{386131DA-51CE-4D29-AD2D-8A9CC702E5E5}" srcOrd="0" destOrd="0" presId="urn:microsoft.com/office/officeart/2005/8/layout/bProcess4"/>
    <dgm:cxn modelId="{7D196B1E-F74C-4164-B567-7CA40A08F67A}" type="presOf" srcId="{7BD5C02E-8F66-46AB-B702-F5D1AFF67814}" destId="{24E70729-7A0B-489C-9911-1118F500FB1D}" srcOrd="0" destOrd="0" presId="urn:microsoft.com/office/officeart/2005/8/layout/bProcess4"/>
    <dgm:cxn modelId="{EE6CE152-E75F-4B5E-8DAC-F5CD44F122C3}" type="presOf" srcId="{E6D8C576-3A88-435F-B270-E65CFEF8D28F}" destId="{4A39BA4B-0997-4437-8297-A15BACCEC12A}" srcOrd="0" destOrd="0" presId="urn:microsoft.com/office/officeart/2005/8/layout/bProcess4"/>
    <dgm:cxn modelId="{6E59E7CF-7F2E-4855-9536-EA67A7E7EEF7}" type="presOf" srcId="{A19A8D0F-72EF-4712-86A0-68FAE7B6AD10}" destId="{DFF7C555-CCF6-437F-BEDA-68F4C753653D}" srcOrd="0" destOrd="0" presId="urn:microsoft.com/office/officeart/2005/8/layout/bProcess4"/>
    <dgm:cxn modelId="{0F39B553-1789-4132-AF49-68B6D43632D1}" srcId="{E6D8C576-3A88-435F-B270-E65CFEF8D28F}" destId="{A19A8D0F-72EF-4712-86A0-68FAE7B6AD10}" srcOrd="8" destOrd="0" parTransId="{F5D84718-2050-4627-A375-70B96546CD0E}" sibTransId="{BB0147F8-E60B-480D-A59F-A14EDEEF1FA4}"/>
    <dgm:cxn modelId="{D28A09C2-05DE-48BA-B3DC-3C8D7B8FC3E4}" type="presOf" srcId="{9AE0DECF-28ED-4AD1-ABE7-FA098B4896B8}" destId="{D0162FE1-40BB-491D-8E72-C13BA9D486D1}" srcOrd="0" destOrd="0" presId="urn:microsoft.com/office/officeart/2005/8/layout/bProcess4"/>
    <dgm:cxn modelId="{706AC0EC-2F41-421B-A372-6BCC32EE141E}" type="presOf" srcId="{ACBADE74-36D7-4FAA-832C-86FF01FEBEF3}" destId="{5E3C5C92-7E0E-43AA-87B8-AFEB69346CAB}" srcOrd="0" destOrd="0" presId="urn:microsoft.com/office/officeart/2005/8/layout/bProcess4"/>
    <dgm:cxn modelId="{8B3CCEC6-D800-42AD-BE43-596D57CC99FE}" srcId="{E6D8C576-3A88-435F-B270-E65CFEF8D28F}" destId="{1A0C431A-F969-4730-8861-2EB1C61AFF30}" srcOrd="2" destOrd="0" parTransId="{C5A0EE63-5D7C-436E-9188-E686127800FC}" sibTransId="{3259A4A3-E272-47F9-8672-95169BBF3081}"/>
    <dgm:cxn modelId="{296FD688-96F0-4235-BB6C-6E17D15BF8D4}" type="presOf" srcId="{22B3FF02-4BB8-4E72-856A-107140DF7F1E}" destId="{E0420503-FB19-4732-989B-41DED43424B0}" srcOrd="0" destOrd="0" presId="urn:microsoft.com/office/officeart/2005/8/layout/bProcess4"/>
    <dgm:cxn modelId="{303B01AC-18DD-4078-B24F-472B5E09038E}" srcId="{E6D8C576-3A88-435F-B270-E65CFEF8D28F}" destId="{22B3FF02-4BB8-4E72-856A-107140DF7F1E}" srcOrd="7" destOrd="0" parTransId="{6A00C456-991E-4731-8524-45E70CE89B77}" sibTransId="{6CF54E54-5020-4767-9B08-EEE1B5B90117}"/>
    <dgm:cxn modelId="{6287F02F-24C8-4D1C-A3B3-BC2051AC4FF4}" type="presOf" srcId="{6FE7BBC4-70E4-487F-9C9D-8718FF91C87E}" destId="{0AA987C1-E809-45BE-84FF-7A1232A6E6BA}" srcOrd="0" destOrd="0" presId="urn:microsoft.com/office/officeart/2005/8/layout/bProcess4"/>
    <dgm:cxn modelId="{21A2A6AE-AE6B-4808-A21D-ED1033FEF3F9}" srcId="{E6D8C576-3A88-435F-B270-E65CFEF8D28F}" destId="{6FE7BBC4-70E4-487F-9C9D-8718FF91C87E}" srcOrd="6" destOrd="0" parTransId="{356D445B-903C-4454-949D-FE321A0B9936}" sibTransId="{5D499BC6-456F-4B98-85EE-F1FCF4245416}"/>
    <dgm:cxn modelId="{501D9501-6023-4BE3-9A82-C19DC3E93835}" srcId="{E6D8C576-3A88-435F-B270-E65CFEF8D28F}" destId="{A251DD34-643E-436C-9525-C322F9EB63A7}" srcOrd="1" destOrd="0" parTransId="{79A91A85-089A-476E-8FCA-6B3E727F18A9}" sibTransId="{5D0E2D55-7B40-4E37-8319-49A17324BAD9}"/>
    <dgm:cxn modelId="{38BA8D8A-BF88-4F91-84D3-3EDB72F7D867}" type="presOf" srcId="{FFB471F9-B0E0-4EC3-AB1E-40C751260005}" destId="{E603F723-07A5-45CD-B994-633DDC36EB3A}" srcOrd="0" destOrd="0" presId="urn:microsoft.com/office/officeart/2005/8/layout/bProcess4"/>
    <dgm:cxn modelId="{37D1C65B-D4B1-40A6-AECB-63DC291FE5D5}" type="presOf" srcId="{C9A07D18-A1E8-4E36-8282-4198CBCA6340}" destId="{DBE7A1F5-013C-43CB-BAC8-76C0B3F64D66}" srcOrd="0" destOrd="0" presId="urn:microsoft.com/office/officeart/2005/8/layout/bProcess4"/>
    <dgm:cxn modelId="{7C61056F-4445-4267-A11A-3BCDD1A41915}" type="presOf" srcId="{CE49D0F3-E2BC-4B69-BC4B-4A8C099E5DCD}" destId="{EA205D52-DB66-4541-8D3F-FB952A845F9C}" srcOrd="0" destOrd="0" presId="urn:microsoft.com/office/officeart/2005/8/layout/bProcess4"/>
    <dgm:cxn modelId="{18D964B9-86A4-41BC-93DB-762A1AE3CD6A}" type="presParOf" srcId="{4A39BA4B-0997-4437-8297-A15BACCEC12A}" destId="{943EF0D9-52DD-4226-8FAF-AAE454DCF876}" srcOrd="0" destOrd="0" presId="urn:microsoft.com/office/officeart/2005/8/layout/bProcess4"/>
    <dgm:cxn modelId="{5A6E7855-150E-4A86-8632-71D455978788}" type="presParOf" srcId="{943EF0D9-52DD-4226-8FAF-AAE454DCF876}" destId="{58E55B40-FDCC-4672-BB0A-C1BFB863B056}" srcOrd="0" destOrd="0" presId="urn:microsoft.com/office/officeart/2005/8/layout/bProcess4"/>
    <dgm:cxn modelId="{0A592B7C-2C4C-4131-80BE-529D4A78901A}" type="presParOf" srcId="{943EF0D9-52DD-4226-8FAF-AAE454DCF876}" destId="{DBE7A1F5-013C-43CB-BAC8-76C0B3F64D66}" srcOrd="1" destOrd="0" presId="urn:microsoft.com/office/officeart/2005/8/layout/bProcess4"/>
    <dgm:cxn modelId="{18807F88-34B2-4E3B-A973-4672093C5919}" type="presParOf" srcId="{4A39BA4B-0997-4437-8297-A15BACCEC12A}" destId="{5E3C5C92-7E0E-43AA-87B8-AFEB69346CAB}" srcOrd="1" destOrd="0" presId="urn:microsoft.com/office/officeart/2005/8/layout/bProcess4"/>
    <dgm:cxn modelId="{F8F05A3E-DCDF-4FDE-84A0-AE28121DDDAD}" type="presParOf" srcId="{4A39BA4B-0997-4437-8297-A15BACCEC12A}" destId="{646D4CBA-82E4-49AB-863B-DEDAEC86F5F8}" srcOrd="2" destOrd="0" presId="urn:microsoft.com/office/officeart/2005/8/layout/bProcess4"/>
    <dgm:cxn modelId="{6E95E81F-991D-4980-91CD-72996E069289}" type="presParOf" srcId="{646D4CBA-82E4-49AB-863B-DEDAEC86F5F8}" destId="{571B0C0E-F505-4D09-9F1A-3F3EEB111559}" srcOrd="0" destOrd="0" presId="urn:microsoft.com/office/officeart/2005/8/layout/bProcess4"/>
    <dgm:cxn modelId="{7B99C8F2-DEA8-4F1D-8263-7D11436F42A4}" type="presParOf" srcId="{646D4CBA-82E4-49AB-863B-DEDAEC86F5F8}" destId="{386131DA-51CE-4D29-AD2D-8A9CC702E5E5}" srcOrd="1" destOrd="0" presId="urn:microsoft.com/office/officeart/2005/8/layout/bProcess4"/>
    <dgm:cxn modelId="{1EDC2223-B8F1-48FC-9AB3-A28DDB5FDF37}" type="presParOf" srcId="{4A39BA4B-0997-4437-8297-A15BACCEC12A}" destId="{E72522D7-A509-4E3D-AEC5-9F87439796DB}" srcOrd="3" destOrd="0" presId="urn:microsoft.com/office/officeart/2005/8/layout/bProcess4"/>
    <dgm:cxn modelId="{CE3134FA-81AF-4AD4-BBA8-81D15522A76D}" type="presParOf" srcId="{4A39BA4B-0997-4437-8297-A15BACCEC12A}" destId="{C50370D1-CB19-4632-A458-2C6637BD39BF}" srcOrd="4" destOrd="0" presId="urn:microsoft.com/office/officeart/2005/8/layout/bProcess4"/>
    <dgm:cxn modelId="{5912C252-921E-4484-8228-13F35AF3C004}" type="presParOf" srcId="{C50370D1-CB19-4632-A458-2C6637BD39BF}" destId="{33F1B495-CBE8-466B-B130-0A676EA27E1A}" srcOrd="0" destOrd="0" presId="urn:microsoft.com/office/officeart/2005/8/layout/bProcess4"/>
    <dgm:cxn modelId="{08CE11B2-B47C-444B-89B4-4831C7C0F9BE}" type="presParOf" srcId="{C50370D1-CB19-4632-A458-2C6637BD39BF}" destId="{C04BC362-9F66-4869-85AA-B19A67B76E5E}" srcOrd="1" destOrd="0" presId="urn:microsoft.com/office/officeart/2005/8/layout/bProcess4"/>
    <dgm:cxn modelId="{7DB903AB-9BED-43CB-8856-BFB211C9AF5D}" type="presParOf" srcId="{4A39BA4B-0997-4437-8297-A15BACCEC12A}" destId="{527D8FBB-56ED-4EC9-B939-0D25963D3B82}" srcOrd="5" destOrd="0" presId="urn:microsoft.com/office/officeart/2005/8/layout/bProcess4"/>
    <dgm:cxn modelId="{6488A048-568B-4A60-9BA1-D5FD4BC493BD}" type="presParOf" srcId="{4A39BA4B-0997-4437-8297-A15BACCEC12A}" destId="{F64CAF62-8E53-4A02-AE79-623F832011FB}" srcOrd="6" destOrd="0" presId="urn:microsoft.com/office/officeart/2005/8/layout/bProcess4"/>
    <dgm:cxn modelId="{4E528AD4-F35C-4EF8-9F70-04AFEBB00040}" type="presParOf" srcId="{F64CAF62-8E53-4A02-AE79-623F832011FB}" destId="{641846CB-79CB-40AD-B145-0CD60094F3B9}" srcOrd="0" destOrd="0" presId="urn:microsoft.com/office/officeart/2005/8/layout/bProcess4"/>
    <dgm:cxn modelId="{3AF3B961-8015-40D6-8B53-C3D4495F3CE0}" type="presParOf" srcId="{F64CAF62-8E53-4A02-AE79-623F832011FB}" destId="{2B5D3C94-48A0-44A0-85A1-E1CADC782ED3}" srcOrd="1" destOrd="0" presId="urn:microsoft.com/office/officeart/2005/8/layout/bProcess4"/>
    <dgm:cxn modelId="{CA527045-0021-4A0A-B073-39553EC6E0FC}" type="presParOf" srcId="{4A39BA4B-0997-4437-8297-A15BACCEC12A}" destId="{D0162FE1-40BB-491D-8E72-C13BA9D486D1}" srcOrd="7" destOrd="0" presId="urn:microsoft.com/office/officeart/2005/8/layout/bProcess4"/>
    <dgm:cxn modelId="{92489712-01AA-4678-BBAC-FBD862F6C4EE}" type="presParOf" srcId="{4A39BA4B-0997-4437-8297-A15BACCEC12A}" destId="{888852CF-241E-496D-B683-F40095A58E01}" srcOrd="8" destOrd="0" presId="urn:microsoft.com/office/officeart/2005/8/layout/bProcess4"/>
    <dgm:cxn modelId="{4AA23DD8-CB3E-455E-932D-75CCAC2590D2}" type="presParOf" srcId="{888852CF-241E-496D-B683-F40095A58E01}" destId="{F9E34242-BFA4-49DB-BFDA-9FB303012D76}" srcOrd="0" destOrd="0" presId="urn:microsoft.com/office/officeart/2005/8/layout/bProcess4"/>
    <dgm:cxn modelId="{DC3B801C-7622-445D-A61F-1968BD59A4ED}" type="presParOf" srcId="{888852CF-241E-496D-B683-F40095A58E01}" destId="{24E70729-7A0B-489C-9911-1118F500FB1D}" srcOrd="1" destOrd="0" presId="urn:microsoft.com/office/officeart/2005/8/layout/bProcess4"/>
    <dgm:cxn modelId="{6161E7C9-AE3B-4ACD-872D-FF92DEB1DD38}" type="presParOf" srcId="{4A39BA4B-0997-4437-8297-A15BACCEC12A}" destId="{E603F723-07A5-45CD-B994-633DDC36EB3A}" srcOrd="9" destOrd="0" presId="urn:microsoft.com/office/officeart/2005/8/layout/bProcess4"/>
    <dgm:cxn modelId="{1CD9EC96-3109-4692-86BC-DFC56004756C}" type="presParOf" srcId="{4A39BA4B-0997-4437-8297-A15BACCEC12A}" destId="{A0D5C88A-D4ED-45B8-8F8A-4B4B2D75CFF2}" srcOrd="10" destOrd="0" presId="urn:microsoft.com/office/officeart/2005/8/layout/bProcess4"/>
    <dgm:cxn modelId="{6CF44298-E280-4F65-8B54-C33D765AB12B}" type="presParOf" srcId="{A0D5C88A-D4ED-45B8-8F8A-4B4B2D75CFF2}" destId="{A3C70849-B632-4B03-B417-161788123CA3}" srcOrd="0" destOrd="0" presId="urn:microsoft.com/office/officeart/2005/8/layout/bProcess4"/>
    <dgm:cxn modelId="{2988124D-B774-4DE3-A957-FE77A726A2B5}" type="presParOf" srcId="{A0D5C88A-D4ED-45B8-8F8A-4B4B2D75CFF2}" destId="{EA205D52-DB66-4541-8D3F-FB952A845F9C}" srcOrd="1" destOrd="0" presId="urn:microsoft.com/office/officeart/2005/8/layout/bProcess4"/>
    <dgm:cxn modelId="{57D229D2-2245-44B5-AD76-8FE8B19F78AE}" type="presParOf" srcId="{4A39BA4B-0997-4437-8297-A15BACCEC12A}" destId="{AC869194-46D1-4695-9436-7ACC213BAEF4}" srcOrd="11" destOrd="0" presId="urn:microsoft.com/office/officeart/2005/8/layout/bProcess4"/>
    <dgm:cxn modelId="{6C241121-24F3-49E6-8C97-53C6D26E9EE5}" type="presParOf" srcId="{4A39BA4B-0997-4437-8297-A15BACCEC12A}" destId="{987422C1-C2F2-4E24-A767-F5C485C73A53}" srcOrd="12" destOrd="0" presId="urn:microsoft.com/office/officeart/2005/8/layout/bProcess4"/>
    <dgm:cxn modelId="{FCB15549-93A6-4342-BA86-68E5FA50BB1D}" type="presParOf" srcId="{987422C1-C2F2-4E24-A767-F5C485C73A53}" destId="{6F2218E9-5B2C-4A45-86B6-35D26283AC72}" srcOrd="0" destOrd="0" presId="urn:microsoft.com/office/officeart/2005/8/layout/bProcess4"/>
    <dgm:cxn modelId="{EC36BAD8-254F-40EA-97D4-1DD5D807ACC8}" type="presParOf" srcId="{987422C1-C2F2-4E24-A767-F5C485C73A53}" destId="{0AA987C1-E809-45BE-84FF-7A1232A6E6BA}" srcOrd="1" destOrd="0" presId="urn:microsoft.com/office/officeart/2005/8/layout/bProcess4"/>
    <dgm:cxn modelId="{05651D35-EB46-4395-8589-E649A70C5B84}" type="presParOf" srcId="{4A39BA4B-0997-4437-8297-A15BACCEC12A}" destId="{54523295-3798-4B2E-951F-7FBCA18C2F69}" srcOrd="13" destOrd="0" presId="urn:microsoft.com/office/officeart/2005/8/layout/bProcess4"/>
    <dgm:cxn modelId="{3198B0BF-7671-4183-BA97-17DC0531C8D2}" type="presParOf" srcId="{4A39BA4B-0997-4437-8297-A15BACCEC12A}" destId="{6304C84A-AE85-41B7-B4A9-57261AED44EA}" srcOrd="14" destOrd="0" presId="urn:microsoft.com/office/officeart/2005/8/layout/bProcess4"/>
    <dgm:cxn modelId="{EDDC20AC-A783-4507-9F82-255DCEAF2F2C}" type="presParOf" srcId="{6304C84A-AE85-41B7-B4A9-57261AED44EA}" destId="{144E7C33-6868-41F8-AED6-9B33A822DD38}" srcOrd="0" destOrd="0" presId="urn:microsoft.com/office/officeart/2005/8/layout/bProcess4"/>
    <dgm:cxn modelId="{F96F3C36-C3E2-4F8F-A3D5-85DF220D5562}" type="presParOf" srcId="{6304C84A-AE85-41B7-B4A9-57261AED44EA}" destId="{E0420503-FB19-4732-989B-41DED43424B0}" srcOrd="1" destOrd="0" presId="urn:microsoft.com/office/officeart/2005/8/layout/bProcess4"/>
    <dgm:cxn modelId="{7A06CAEC-4B8E-4CED-AAE1-6B913DA86C5D}" type="presParOf" srcId="{4A39BA4B-0997-4437-8297-A15BACCEC12A}" destId="{D5A73647-7F1A-450F-B182-23283128D9BC}" srcOrd="15" destOrd="0" presId="urn:microsoft.com/office/officeart/2005/8/layout/bProcess4"/>
    <dgm:cxn modelId="{1D3CFC17-F2A9-4534-A82E-C649CE7E14A9}" type="presParOf" srcId="{4A39BA4B-0997-4437-8297-A15BACCEC12A}" destId="{18622B14-B99A-4F0B-8D16-15B8C0FC46C0}" srcOrd="16" destOrd="0" presId="urn:microsoft.com/office/officeart/2005/8/layout/bProcess4"/>
    <dgm:cxn modelId="{3449D013-5B5F-4797-A67A-8A6BCB5915AA}" type="presParOf" srcId="{18622B14-B99A-4F0B-8D16-15B8C0FC46C0}" destId="{AC5FF1E9-8DC3-481E-97EA-1EF56D22B12E}" srcOrd="0" destOrd="0" presId="urn:microsoft.com/office/officeart/2005/8/layout/bProcess4"/>
    <dgm:cxn modelId="{DA1A96F5-9E6A-4957-B21E-1226146A6C47}" type="presParOf" srcId="{18622B14-B99A-4F0B-8D16-15B8C0FC46C0}" destId="{DFF7C555-CCF6-437F-BEDA-68F4C753653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D8C576-3A88-435F-B270-E65CFEF8D28F}" type="doc">
      <dgm:prSet loTypeId="urn:microsoft.com/office/officeart/2005/8/layout/b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07D18-A1E8-4E36-8282-4198CBCA634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3E3A3-1049-4599-A21B-FA67BD150778}" type="parTrans" cxnId="{544F6975-B63C-486E-B1CD-CEA1C2B3209E}">
      <dgm:prSet/>
      <dgm:spPr/>
      <dgm:t>
        <a:bodyPr/>
        <a:lstStyle/>
        <a:p>
          <a:endParaRPr lang="ru-RU"/>
        </a:p>
      </dgm:t>
    </dgm:pt>
    <dgm:pt modelId="{ACBADE74-36D7-4FAA-832C-86FF01FEBEF3}" type="sibTrans" cxnId="{544F6975-B63C-486E-B1CD-CEA1C2B3209E}">
      <dgm:prSet/>
      <dgm:spPr/>
      <dgm:t>
        <a:bodyPr/>
        <a:lstStyle/>
        <a:p>
          <a:endParaRPr lang="ru-RU"/>
        </a:p>
      </dgm:t>
    </dgm:pt>
    <dgm:pt modelId="{A251DD34-643E-436C-9525-C322F9EB63A7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91A85-089A-476E-8FCA-6B3E727F18A9}" type="parTrans" cxnId="{501D9501-6023-4BE3-9A82-C19DC3E93835}">
      <dgm:prSet/>
      <dgm:spPr/>
      <dgm:t>
        <a:bodyPr/>
        <a:lstStyle/>
        <a:p>
          <a:endParaRPr lang="ru-RU"/>
        </a:p>
      </dgm:t>
    </dgm:pt>
    <dgm:pt modelId="{5D0E2D55-7B40-4E37-8319-49A17324BAD9}" type="sibTrans" cxnId="{501D9501-6023-4BE3-9A82-C19DC3E93835}">
      <dgm:prSet/>
      <dgm:spPr/>
      <dgm:t>
        <a:bodyPr/>
        <a:lstStyle/>
        <a:p>
          <a:endParaRPr lang="ru-RU"/>
        </a:p>
      </dgm:t>
    </dgm:pt>
    <dgm:pt modelId="{1A0C431A-F969-4730-8861-2EB1C61AFF3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94%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A0EE63-5D7C-436E-9188-E686127800FC}" type="parTrans" cxnId="{8B3CCEC6-D800-42AD-BE43-596D57CC99FE}">
      <dgm:prSet/>
      <dgm:spPr/>
      <dgm:t>
        <a:bodyPr/>
        <a:lstStyle/>
        <a:p>
          <a:endParaRPr lang="ru-RU"/>
        </a:p>
      </dgm:t>
    </dgm:pt>
    <dgm:pt modelId="{3259A4A3-E272-47F9-8672-95169BBF3081}" type="sibTrans" cxnId="{8B3CCEC6-D800-42AD-BE43-596D57CC99FE}">
      <dgm:prSet/>
      <dgm:spPr/>
      <dgm:t>
        <a:bodyPr/>
        <a:lstStyle/>
        <a:p>
          <a:endParaRPr lang="ru-RU"/>
        </a:p>
      </dgm:t>
    </dgm:pt>
    <dgm:pt modelId="{F91CB29C-2C64-459F-9E51-5194E9EDF618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13% опрошенных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DB505D-6044-4954-84E4-09A37074F437}" type="parTrans" cxnId="{C9C94279-AB7E-467D-9BE4-3AD2C6E6672C}">
      <dgm:prSet/>
      <dgm:spPr/>
      <dgm:t>
        <a:bodyPr/>
        <a:lstStyle/>
        <a:p>
          <a:endParaRPr lang="ru-RU"/>
        </a:p>
      </dgm:t>
    </dgm:pt>
    <dgm:pt modelId="{9AE0DECF-28ED-4AD1-ABE7-FA098B4896B8}" type="sibTrans" cxnId="{C9C94279-AB7E-467D-9BE4-3AD2C6E6672C}">
      <dgm:prSet/>
      <dgm:spPr/>
      <dgm:t>
        <a:bodyPr/>
        <a:lstStyle/>
        <a:p>
          <a:endParaRPr lang="ru-RU"/>
        </a:p>
      </dgm:t>
    </dgm:pt>
    <dgm:pt modelId="{7BD5C02E-8F66-46AB-B702-F5D1AFF67814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C6A54B-433E-4828-9A02-83D4763E660F}" type="parTrans" cxnId="{24EEA1EB-48AE-4DA8-8599-0B23588E8F16}">
      <dgm:prSet/>
      <dgm:spPr/>
      <dgm:t>
        <a:bodyPr/>
        <a:lstStyle/>
        <a:p>
          <a:endParaRPr lang="ru-RU"/>
        </a:p>
      </dgm:t>
    </dgm:pt>
    <dgm:pt modelId="{FFB471F9-B0E0-4EC3-AB1E-40C751260005}" type="sibTrans" cxnId="{24EEA1EB-48AE-4DA8-8599-0B23588E8F16}">
      <dgm:prSet/>
      <dgm:spPr/>
      <dgm:t>
        <a:bodyPr/>
        <a:lstStyle/>
        <a:p>
          <a:endParaRPr lang="ru-RU"/>
        </a:p>
      </dgm:t>
    </dgm:pt>
    <dgm:pt modelId="{CE49D0F3-E2BC-4B69-BC4B-4A8C099E5DCD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99% предложил другие услуги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B6DD1-4AB7-4173-A850-1A04680A0235}" type="parTrans" cxnId="{814E414B-947F-4503-88C1-26D6EC3A1174}">
      <dgm:prSet/>
      <dgm:spPr/>
      <dgm:t>
        <a:bodyPr/>
        <a:lstStyle/>
        <a:p>
          <a:endParaRPr lang="ru-RU"/>
        </a:p>
      </dgm:t>
    </dgm:pt>
    <dgm:pt modelId="{144A2057-FA0C-4F27-9EBF-842B821632F9}" type="sibTrans" cxnId="{814E414B-947F-4503-88C1-26D6EC3A1174}">
      <dgm:prSet/>
      <dgm:spPr/>
      <dgm:t>
        <a:bodyPr/>
        <a:lstStyle/>
        <a:p>
          <a:endParaRPr lang="ru-RU"/>
        </a:p>
      </dgm:t>
    </dgm:pt>
    <dgm:pt modelId="{6FE7BBC4-70E4-487F-9C9D-8718FF91C87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D445B-903C-4454-949D-FE321A0B9936}" type="parTrans" cxnId="{21A2A6AE-AE6B-4808-A21D-ED1033FEF3F9}">
      <dgm:prSet/>
      <dgm:spPr/>
      <dgm:t>
        <a:bodyPr/>
        <a:lstStyle/>
        <a:p>
          <a:endParaRPr lang="ru-RU"/>
        </a:p>
      </dgm:t>
    </dgm:pt>
    <dgm:pt modelId="{5D499BC6-456F-4B98-85EE-F1FCF4245416}" type="sibTrans" cxnId="{21A2A6AE-AE6B-4808-A21D-ED1033FEF3F9}">
      <dgm:prSet/>
      <dgm:spPr/>
      <dgm:t>
        <a:bodyPr/>
        <a:lstStyle/>
        <a:p>
          <a:endParaRPr lang="ru-RU"/>
        </a:p>
      </dgm:t>
    </dgm:pt>
    <dgm:pt modelId="{22B3FF02-4BB8-4E72-856A-107140DF7F1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0C456-991E-4731-8524-45E70CE89B77}" type="parTrans" cxnId="{303B01AC-18DD-4078-B24F-472B5E09038E}">
      <dgm:prSet/>
      <dgm:spPr/>
      <dgm:t>
        <a:bodyPr/>
        <a:lstStyle/>
        <a:p>
          <a:endParaRPr lang="ru-RU"/>
        </a:p>
      </dgm:t>
    </dgm:pt>
    <dgm:pt modelId="{6CF54E54-5020-4767-9B08-EEE1B5B90117}" type="sibTrans" cxnId="{303B01AC-18DD-4078-B24F-472B5E09038E}">
      <dgm:prSet/>
      <dgm:spPr/>
      <dgm:t>
        <a:bodyPr/>
        <a:lstStyle/>
        <a:p>
          <a:endParaRPr lang="ru-RU"/>
        </a:p>
      </dgm:t>
    </dgm:pt>
    <dgm:pt modelId="{A19A8D0F-72EF-4712-86A0-68FAE7B6AD1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84718-2050-4627-A375-70B96546CD0E}" type="parTrans" cxnId="{0F39B553-1789-4132-AF49-68B6D43632D1}">
      <dgm:prSet/>
      <dgm:spPr/>
      <dgm:t>
        <a:bodyPr/>
        <a:lstStyle/>
        <a:p>
          <a:endParaRPr lang="ru-RU"/>
        </a:p>
      </dgm:t>
    </dgm:pt>
    <dgm:pt modelId="{BB0147F8-E60B-480D-A59F-A14EDEEF1FA4}" type="sibTrans" cxnId="{0F39B553-1789-4132-AF49-68B6D43632D1}">
      <dgm:prSet/>
      <dgm:spPr/>
      <dgm:t>
        <a:bodyPr/>
        <a:lstStyle/>
        <a:p>
          <a:endParaRPr lang="ru-RU"/>
        </a:p>
      </dgm:t>
    </dgm:pt>
    <dgm:pt modelId="{4A39BA4B-0997-4437-8297-A15BACCEC12A}" type="pres">
      <dgm:prSet presAssocID="{E6D8C576-3A88-435F-B270-E65CFEF8D28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43EF0D9-52DD-4226-8FAF-AAE454DCF876}" type="pres">
      <dgm:prSet presAssocID="{C9A07D18-A1E8-4E36-8282-4198CBCA6340}" presName="compNode" presStyleCnt="0"/>
      <dgm:spPr/>
    </dgm:pt>
    <dgm:pt modelId="{58E55B40-FDCC-4672-BB0A-C1BFB863B056}" type="pres">
      <dgm:prSet presAssocID="{C9A07D18-A1E8-4E36-8282-4198CBCA6340}" presName="dummyConnPt" presStyleCnt="0"/>
      <dgm:spPr/>
    </dgm:pt>
    <dgm:pt modelId="{DBE7A1F5-013C-43CB-BAC8-76C0B3F64D66}" type="pres">
      <dgm:prSet presAssocID="{C9A07D18-A1E8-4E36-8282-4198CBCA634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C5C92-7E0E-43AA-87B8-AFEB69346CAB}" type="pres">
      <dgm:prSet presAssocID="{ACBADE74-36D7-4FAA-832C-86FF01FEBEF3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46D4CBA-82E4-49AB-863B-DEDAEC86F5F8}" type="pres">
      <dgm:prSet presAssocID="{A251DD34-643E-436C-9525-C322F9EB63A7}" presName="compNode" presStyleCnt="0"/>
      <dgm:spPr/>
    </dgm:pt>
    <dgm:pt modelId="{571B0C0E-F505-4D09-9F1A-3F3EEB111559}" type="pres">
      <dgm:prSet presAssocID="{A251DD34-643E-436C-9525-C322F9EB63A7}" presName="dummyConnPt" presStyleCnt="0"/>
      <dgm:spPr/>
    </dgm:pt>
    <dgm:pt modelId="{386131DA-51CE-4D29-AD2D-8A9CC702E5E5}" type="pres">
      <dgm:prSet presAssocID="{A251DD34-643E-436C-9525-C322F9EB63A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522D7-A509-4E3D-AEC5-9F87439796DB}" type="pres">
      <dgm:prSet presAssocID="{5D0E2D55-7B40-4E37-8319-49A17324BAD9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C50370D1-CB19-4632-A458-2C6637BD39BF}" type="pres">
      <dgm:prSet presAssocID="{1A0C431A-F969-4730-8861-2EB1C61AFF30}" presName="compNode" presStyleCnt="0"/>
      <dgm:spPr/>
    </dgm:pt>
    <dgm:pt modelId="{33F1B495-CBE8-466B-B130-0A676EA27E1A}" type="pres">
      <dgm:prSet presAssocID="{1A0C431A-F969-4730-8861-2EB1C61AFF30}" presName="dummyConnPt" presStyleCnt="0"/>
      <dgm:spPr/>
    </dgm:pt>
    <dgm:pt modelId="{C04BC362-9F66-4869-85AA-B19A67B76E5E}" type="pres">
      <dgm:prSet presAssocID="{1A0C431A-F969-4730-8861-2EB1C61AFF3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D8FBB-56ED-4EC9-B939-0D25963D3B82}" type="pres">
      <dgm:prSet presAssocID="{3259A4A3-E272-47F9-8672-95169BBF3081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F64CAF62-8E53-4A02-AE79-623F832011FB}" type="pres">
      <dgm:prSet presAssocID="{F91CB29C-2C64-459F-9E51-5194E9EDF618}" presName="compNode" presStyleCnt="0"/>
      <dgm:spPr/>
    </dgm:pt>
    <dgm:pt modelId="{641846CB-79CB-40AD-B145-0CD60094F3B9}" type="pres">
      <dgm:prSet presAssocID="{F91CB29C-2C64-459F-9E51-5194E9EDF618}" presName="dummyConnPt" presStyleCnt="0"/>
      <dgm:spPr/>
    </dgm:pt>
    <dgm:pt modelId="{2B5D3C94-48A0-44A0-85A1-E1CADC782ED3}" type="pres">
      <dgm:prSet presAssocID="{F91CB29C-2C64-459F-9E51-5194E9EDF61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62FE1-40BB-491D-8E72-C13BA9D486D1}" type="pres">
      <dgm:prSet presAssocID="{9AE0DECF-28ED-4AD1-ABE7-FA098B4896B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888852CF-241E-496D-B683-F40095A58E01}" type="pres">
      <dgm:prSet presAssocID="{7BD5C02E-8F66-46AB-B702-F5D1AFF67814}" presName="compNode" presStyleCnt="0"/>
      <dgm:spPr/>
    </dgm:pt>
    <dgm:pt modelId="{F9E34242-BFA4-49DB-BFDA-9FB303012D76}" type="pres">
      <dgm:prSet presAssocID="{7BD5C02E-8F66-46AB-B702-F5D1AFF67814}" presName="dummyConnPt" presStyleCnt="0"/>
      <dgm:spPr/>
    </dgm:pt>
    <dgm:pt modelId="{24E70729-7A0B-489C-9911-1118F500FB1D}" type="pres">
      <dgm:prSet presAssocID="{7BD5C02E-8F66-46AB-B702-F5D1AFF6781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3F723-07A5-45CD-B994-633DDC36EB3A}" type="pres">
      <dgm:prSet presAssocID="{FFB471F9-B0E0-4EC3-AB1E-40C751260005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A0D5C88A-D4ED-45B8-8F8A-4B4B2D75CFF2}" type="pres">
      <dgm:prSet presAssocID="{CE49D0F3-E2BC-4B69-BC4B-4A8C099E5DCD}" presName="compNode" presStyleCnt="0"/>
      <dgm:spPr/>
    </dgm:pt>
    <dgm:pt modelId="{A3C70849-B632-4B03-B417-161788123CA3}" type="pres">
      <dgm:prSet presAssocID="{CE49D0F3-E2BC-4B69-BC4B-4A8C099E5DCD}" presName="dummyConnPt" presStyleCnt="0"/>
      <dgm:spPr/>
    </dgm:pt>
    <dgm:pt modelId="{EA205D52-DB66-4541-8D3F-FB952A845F9C}" type="pres">
      <dgm:prSet presAssocID="{CE49D0F3-E2BC-4B69-BC4B-4A8C099E5DC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69194-46D1-4695-9436-7ACC213BAEF4}" type="pres">
      <dgm:prSet presAssocID="{144A2057-FA0C-4F27-9EBF-842B821632F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987422C1-C2F2-4E24-A767-F5C485C73A53}" type="pres">
      <dgm:prSet presAssocID="{6FE7BBC4-70E4-487F-9C9D-8718FF91C87E}" presName="compNode" presStyleCnt="0"/>
      <dgm:spPr/>
    </dgm:pt>
    <dgm:pt modelId="{6F2218E9-5B2C-4A45-86B6-35D26283AC72}" type="pres">
      <dgm:prSet presAssocID="{6FE7BBC4-70E4-487F-9C9D-8718FF91C87E}" presName="dummyConnPt" presStyleCnt="0"/>
      <dgm:spPr/>
    </dgm:pt>
    <dgm:pt modelId="{0AA987C1-E809-45BE-84FF-7A1232A6E6BA}" type="pres">
      <dgm:prSet presAssocID="{6FE7BBC4-70E4-487F-9C9D-8718FF91C87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23295-3798-4B2E-951F-7FBCA18C2F69}" type="pres">
      <dgm:prSet presAssocID="{5D499BC6-456F-4B98-85EE-F1FCF4245416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6304C84A-AE85-41B7-B4A9-57261AED44EA}" type="pres">
      <dgm:prSet presAssocID="{22B3FF02-4BB8-4E72-856A-107140DF7F1E}" presName="compNode" presStyleCnt="0"/>
      <dgm:spPr/>
    </dgm:pt>
    <dgm:pt modelId="{144E7C33-6868-41F8-AED6-9B33A822DD38}" type="pres">
      <dgm:prSet presAssocID="{22B3FF02-4BB8-4E72-856A-107140DF7F1E}" presName="dummyConnPt" presStyleCnt="0"/>
      <dgm:spPr/>
    </dgm:pt>
    <dgm:pt modelId="{E0420503-FB19-4732-989B-41DED43424B0}" type="pres">
      <dgm:prSet presAssocID="{22B3FF02-4BB8-4E72-856A-107140DF7F1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73647-7F1A-450F-B182-23283128D9BC}" type="pres">
      <dgm:prSet presAssocID="{6CF54E54-5020-4767-9B08-EEE1B5B90117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18622B14-B99A-4F0B-8D16-15B8C0FC46C0}" type="pres">
      <dgm:prSet presAssocID="{A19A8D0F-72EF-4712-86A0-68FAE7B6AD10}" presName="compNode" presStyleCnt="0"/>
      <dgm:spPr/>
    </dgm:pt>
    <dgm:pt modelId="{AC5FF1E9-8DC3-481E-97EA-1EF56D22B12E}" type="pres">
      <dgm:prSet presAssocID="{A19A8D0F-72EF-4712-86A0-68FAE7B6AD10}" presName="dummyConnPt" presStyleCnt="0"/>
      <dgm:spPr/>
    </dgm:pt>
    <dgm:pt modelId="{DFF7C555-CCF6-437F-BEDA-68F4C753653D}" type="pres">
      <dgm:prSet presAssocID="{A19A8D0F-72EF-4712-86A0-68FAE7B6AD1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3CCEC6-D800-42AD-BE43-596D57CC99FE}" srcId="{E6D8C576-3A88-435F-B270-E65CFEF8D28F}" destId="{1A0C431A-F969-4730-8861-2EB1C61AFF30}" srcOrd="2" destOrd="0" parTransId="{C5A0EE63-5D7C-436E-9188-E686127800FC}" sibTransId="{3259A4A3-E272-47F9-8672-95169BBF3081}"/>
    <dgm:cxn modelId="{5BB74CC9-0FF4-4413-840F-CDDDBAC3D6DC}" type="presOf" srcId="{C9A07D18-A1E8-4E36-8282-4198CBCA6340}" destId="{DBE7A1F5-013C-43CB-BAC8-76C0B3F64D66}" srcOrd="0" destOrd="0" presId="urn:microsoft.com/office/officeart/2005/8/layout/bProcess4"/>
    <dgm:cxn modelId="{EF043932-0BB3-4D49-8741-3331EBBE2E15}" type="presOf" srcId="{144A2057-FA0C-4F27-9EBF-842B821632F9}" destId="{AC869194-46D1-4695-9436-7ACC213BAEF4}" srcOrd="0" destOrd="0" presId="urn:microsoft.com/office/officeart/2005/8/layout/bProcess4"/>
    <dgm:cxn modelId="{21A2A6AE-AE6B-4808-A21D-ED1033FEF3F9}" srcId="{E6D8C576-3A88-435F-B270-E65CFEF8D28F}" destId="{6FE7BBC4-70E4-487F-9C9D-8718FF91C87E}" srcOrd="6" destOrd="0" parTransId="{356D445B-903C-4454-949D-FE321A0B9936}" sibTransId="{5D499BC6-456F-4B98-85EE-F1FCF4245416}"/>
    <dgm:cxn modelId="{A6421177-D1E5-40DE-AD29-7A9D10AF081C}" type="presOf" srcId="{A251DD34-643E-436C-9525-C322F9EB63A7}" destId="{386131DA-51CE-4D29-AD2D-8A9CC702E5E5}" srcOrd="0" destOrd="0" presId="urn:microsoft.com/office/officeart/2005/8/layout/bProcess4"/>
    <dgm:cxn modelId="{4322379E-A7EF-4895-A5B7-A323CE727B28}" type="presOf" srcId="{F91CB29C-2C64-459F-9E51-5194E9EDF618}" destId="{2B5D3C94-48A0-44A0-85A1-E1CADC782ED3}" srcOrd="0" destOrd="0" presId="urn:microsoft.com/office/officeart/2005/8/layout/bProcess4"/>
    <dgm:cxn modelId="{814E414B-947F-4503-88C1-26D6EC3A1174}" srcId="{E6D8C576-3A88-435F-B270-E65CFEF8D28F}" destId="{CE49D0F3-E2BC-4B69-BC4B-4A8C099E5DCD}" srcOrd="5" destOrd="0" parTransId="{DE5B6DD1-4AB7-4173-A850-1A04680A0235}" sibTransId="{144A2057-FA0C-4F27-9EBF-842B821632F9}"/>
    <dgm:cxn modelId="{5B3D2328-BEB4-4D06-B7DE-2D4AA5F512FB}" type="presOf" srcId="{6FE7BBC4-70E4-487F-9C9D-8718FF91C87E}" destId="{0AA987C1-E809-45BE-84FF-7A1232A6E6BA}" srcOrd="0" destOrd="0" presId="urn:microsoft.com/office/officeart/2005/8/layout/bProcess4"/>
    <dgm:cxn modelId="{544F6975-B63C-486E-B1CD-CEA1C2B3209E}" srcId="{E6D8C576-3A88-435F-B270-E65CFEF8D28F}" destId="{C9A07D18-A1E8-4E36-8282-4198CBCA6340}" srcOrd="0" destOrd="0" parTransId="{C983E3A3-1049-4599-A21B-FA67BD150778}" sibTransId="{ACBADE74-36D7-4FAA-832C-86FF01FEBEF3}"/>
    <dgm:cxn modelId="{4676BBC3-AFF1-477D-9012-EFCF42335F94}" type="presOf" srcId="{22B3FF02-4BB8-4E72-856A-107140DF7F1E}" destId="{E0420503-FB19-4732-989B-41DED43424B0}" srcOrd="0" destOrd="0" presId="urn:microsoft.com/office/officeart/2005/8/layout/bProcess4"/>
    <dgm:cxn modelId="{C9C94279-AB7E-467D-9BE4-3AD2C6E6672C}" srcId="{E6D8C576-3A88-435F-B270-E65CFEF8D28F}" destId="{F91CB29C-2C64-459F-9E51-5194E9EDF618}" srcOrd="3" destOrd="0" parTransId="{46DB505D-6044-4954-84E4-09A37074F437}" sibTransId="{9AE0DECF-28ED-4AD1-ABE7-FA098B4896B8}"/>
    <dgm:cxn modelId="{303B01AC-18DD-4078-B24F-472B5E09038E}" srcId="{E6D8C576-3A88-435F-B270-E65CFEF8D28F}" destId="{22B3FF02-4BB8-4E72-856A-107140DF7F1E}" srcOrd="7" destOrd="0" parTransId="{6A00C456-991E-4731-8524-45E70CE89B77}" sibTransId="{6CF54E54-5020-4767-9B08-EEE1B5B90117}"/>
    <dgm:cxn modelId="{7AC0AD6F-9C68-4F8C-8ED0-9E037DD23DF0}" type="presOf" srcId="{3259A4A3-E272-47F9-8672-95169BBF3081}" destId="{527D8FBB-56ED-4EC9-B939-0D25963D3B82}" srcOrd="0" destOrd="0" presId="urn:microsoft.com/office/officeart/2005/8/layout/bProcess4"/>
    <dgm:cxn modelId="{A738E7C7-A3B1-49BD-8B5F-D52DB16D2793}" type="presOf" srcId="{9AE0DECF-28ED-4AD1-ABE7-FA098B4896B8}" destId="{D0162FE1-40BB-491D-8E72-C13BA9D486D1}" srcOrd="0" destOrd="0" presId="urn:microsoft.com/office/officeart/2005/8/layout/bProcess4"/>
    <dgm:cxn modelId="{D11CF9E5-E9A7-40D9-A698-77BE418AA1FA}" type="presOf" srcId="{5D0E2D55-7B40-4E37-8319-49A17324BAD9}" destId="{E72522D7-A509-4E3D-AEC5-9F87439796DB}" srcOrd="0" destOrd="0" presId="urn:microsoft.com/office/officeart/2005/8/layout/bProcess4"/>
    <dgm:cxn modelId="{6BE171BC-365A-4FBE-B74B-F9F2B5CEBD50}" type="presOf" srcId="{5D499BC6-456F-4B98-85EE-F1FCF4245416}" destId="{54523295-3798-4B2E-951F-7FBCA18C2F69}" srcOrd="0" destOrd="0" presId="urn:microsoft.com/office/officeart/2005/8/layout/bProcess4"/>
    <dgm:cxn modelId="{4B53A537-A8E4-4EB5-83D3-6771BFF3ED2C}" type="presOf" srcId="{1A0C431A-F969-4730-8861-2EB1C61AFF30}" destId="{C04BC362-9F66-4869-85AA-B19A67B76E5E}" srcOrd="0" destOrd="0" presId="urn:microsoft.com/office/officeart/2005/8/layout/bProcess4"/>
    <dgm:cxn modelId="{555F9199-2CF4-4BA4-BD06-EE6A6006435A}" type="presOf" srcId="{CE49D0F3-E2BC-4B69-BC4B-4A8C099E5DCD}" destId="{EA205D52-DB66-4541-8D3F-FB952A845F9C}" srcOrd="0" destOrd="0" presId="urn:microsoft.com/office/officeart/2005/8/layout/bProcess4"/>
    <dgm:cxn modelId="{501D9501-6023-4BE3-9A82-C19DC3E93835}" srcId="{E6D8C576-3A88-435F-B270-E65CFEF8D28F}" destId="{A251DD34-643E-436C-9525-C322F9EB63A7}" srcOrd="1" destOrd="0" parTransId="{79A91A85-089A-476E-8FCA-6B3E727F18A9}" sibTransId="{5D0E2D55-7B40-4E37-8319-49A17324BAD9}"/>
    <dgm:cxn modelId="{97472B04-01B4-422C-A76F-79FF1F5C58BA}" type="presOf" srcId="{A19A8D0F-72EF-4712-86A0-68FAE7B6AD10}" destId="{DFF7C555-CCF6-437F-BEDA-68F4C753653D}" srcOrd="0" destOrd="0" presId="urn:microsoft.com/office/officeart/2005/8/layout/bProcess4"/>
    <dgm:cxn modelId="{62387722-019C-4601-8DFD-E1E4392A5ED4}" type="presOf" srcId="{ACBADE74-36D7-4FAA-832C-86FF01FEBEF3}" destId="{5E3C5C92-7E0E-43AA-87B8-AFEB69346CAB}" srcOrd="0" destOrd="0" presId="urn:microsoft.com/office/officeart/2005/8/layout/bProcess4"/>
    <dgm:cxn modelId="{9727B099-EF3A-4C6A-B06F-31FE869047B2}" type="presOf" srcId="{7BD5C02E-8F66-46AB-B702-F5D1AFF67814}" destId="{24E70729-7A0B-489C-9911-1118F500FB1D}" srcOrd="0" destOrd="0" presId="urn:microsoft.com/office/officeart/2005/8/layout/bProcess4"/>
    <dgm:cxn modelId="{0F39B553-1789-4132-AF49-68B6D43632D1}" srcId="{E6D8C576-3A88-435F-B270-E65CFEF8D28F}" destId="{A19A8D0F-72EF-4712-86A0-68FAE7B6AD10}" srcOrd="8" destOrd="0" parTransId="{F5D84718-2050-4627-A375-70B96546CD0E}" sibTransId="{BB0147F8-E60B-480D-A59F-A14EDEEF1FA4}"/>
    <dgm:cxn modelId="{C6E713AD-2D4E-451A-A52C-2873027B36D3}" type="presOf" srcId="{FFB471F9-B0E0-4EC3-AB1E-40C751260005}" destId="{E603F723-07A5-45CD-B994-633DDC36EB3A}" srcOrd="0" destOrd="0" presId="urn:microsoft.com/office/officeart/2005/8/layout/bProcess4"/>
    <dgm:cxn modelId="{CD040E06-79C7-4FAE-8746-6FE46CC5364B}" type="presOf" srcId="{E6D8C576-3A88-435F-B270-E65CFEF8D28F}" destId="{4A39BA4B-0997-4437-8297-A15BACCEC12A}" srcOrd="0" destOrd="0" presId="urn:microsoft.com/office/officeart/2005/8/layout/bProcess4"/>
    <dgm:cxn modelId="{24EEA1EB-48AE-4DA8-8599-0B23588E8F16}" srcId="{E6D8C576-3A88-435F-B270-E65CFEF8D28F}" destId="{7BD5C02E-8F66-46AB-B702-F5D1AFF67814}" srcOrd="4" destOrd="0" parTransId="{75C6A54B-433E-4828-9A02-83D4763E660F}" sibTransId="{FFB471F9-B0E0-4EC3-AB1E-40C751260005}"/>
    <dgm:cxn modelId="{2EAC9776-62C1-4074-8159-17EE1AFB256B}" type="presOf" srcId="{6CF54E54-5020-4767-9B08-EEE1B5B90117}" destId="{D5A73647-7F1A-450F-B182-23283128D9BC}" srcOrd="0" destOrd="0" presId="urn:microsoft.com/office/officeart/2005/8/layout/bProcess4"/>
    <dgm:cxn modelId="{8F2C9C8E-C54E-4445-896A-4CFCC519679D}" type="presParOf" srcId="{4A39BA4B-0997-4437-8297-A15BACCEC12A}" destId="{943EF0D9-52DD-4226-8FAF-AAE454DCF876}" srcOrd="0" destOrd="0" presId="urn:microsoft.com/office/officeart/2005/8/layout/bProcess4"/>
    <dgm:cxn modelId="{564BF86A-50F6-4083-BD3A-FDA6B2881C83}" type="presParOf" srcId="{943EF0D9-52DD-4226-8FAF-AAE454DCF876}" destId="{58E55B40-FDCC-4672-BB0A-C1BFB863B056}" srcOrd="0" destOrd="0" presId="urn:microsoft.com/office/officeart/2005/8/layout/bProcess4"/>
    <dgm:cxn modelId="{59B080F2-0E45-4B91-B333-8D82D6C3273B}" type="presParOf" srcId="{943EF0D9-52DD-4226-8FAF-AAE454DCF876}" destId="{DBE7A1F5-013C-43CB-BAC8-76C0B3F64D66}" srcOrd="1" destOrd="0" presId="urn:microsoft.com/office/officeart/2005/8/layout/bProcess4"/>
    <dgm:cxn modelId="{6E58B198-26FC-4CB3-937E-005C531B78BD}" type="presParOf" srcId="{4A39BA4B-0997-4437-8297-A15BACCEC12A}" destId="{5E3C5C92-7E0E-43AA-87B8-AFEB69346CAB}" srcOrd="1" destOrd="0" presId="urn:microsoft.com/office/officeart/2005/8/layout/bProcess4"/>
    <dgm:cxn modelId="{E8012E27-9BC6-4A41-AD38-EF360C818077}" type="presParOf" srcId="{4A39BA4B-0997-4437-8297-A15BACCEC12A}" destId="{646D4CBA-82E4-49AB-863B-DEDAEC86F5F8}" srcOrd="2" destOrd="0" presId="urn:microsoft.com/office/officeart/2005/8/layout/bProcess4"/>
    <dgm:cxn modelId="{76CC76E8-4BB0-4F0D-BD8B-2A4240011564}" type="presParOf" srcId="{646D4CBA-82E4-49AB-863B-DEDAEC86F5F8}" destId="{571B0C0E-F505-4D09-9F1A-3F3EEB111559}" srcOrd="0" destOrd="0" presId="urn:microsoft.com/office/officeart/2005/8/layout/bProcess4"/>
    <dgm:cxn modelId="{D6D48E08-C006-44B8-91EB-7220D717965C}" type="presParOf" srcId="{646D4CBA-82E4-49AB-863B-DEDAEC86F5F8}" destId="{386131DA-51CE-4D29-AD2D-8A9CC702E5E5}" srcOrd="1" destOrd="0" presId="urn:microsoft.com/office/officeart/2005/8/layout/bProcess4"/>
    <dgm:cxn modelId="{C2FFA6BF-DECD-49BB-9F69-70C23B3A58DD}" type="presParOf" srcId="{4A39BA4B-0997-4437-8297-A15BACCEC12A}" destId="{E72522D7-A509-4E3D-AEC5-9F87439796DB}" srcOrd="3" destOrd="0" presId="urn:microsoft.com/office/officeart/2005/8/layout/bProcess4"/>
    <dgm:cxn modelId="{7CC18AE2-B3AB-4F17-9760-88D220074389}" type="presParOf" srcId="{4A39BA4B-0997-4437-8297-A15BACCEC12A}" destId="{C50370D1-CB19-4632-A458-2C6637BD39BF}" srcOrd="4" destOrd="0" presId="urn:microsoft.com/office/officeart/2005/8/layout/bProcess4"/>
    <dgm:cxn modelId="{B481315B-B0DB-4CFB-A6CF-94B0A677C1B6}" type="presParOf" srcId="{C50370D1-CB19-4632-A458-2C6637BD39BF}" destId="{33F1B495-CBE8-466B-B130-0A676EA27E1A}" srcOrd="0" destOrd="0" presId="urn:microsoft.com/office/officeart/2005/8/layout/bProcess4"/>
    <dgm:cxn modelId="{443721C1-3986-47EA-9846-78440E76CC0A}" type="presParOf" srcId="{C50370D1-CB19-4632-A458-2C6637BD39BF}" destId="{C04BC362-9F66-4869-85AA-B19A67B76E5E}" srcOrd="1" destOrd="0" presId="urn:microsoft.com/office/officeart/2005/8/layout/bProcess4"/>
    <dgm:cxn modelId="{C624A6F9-EE66-4637-9A34-1D43CB9E3F47}" type="presParOf" srcId="{4A39BA4B-0997-4437-8297-A15BACCEC12A}" destId="{527D8FBB-56ED-4EC9-B939-0D25963D3B82}" srcOrd="5" destOrd="0" presId="urn:microsoft.com/office/officeart/2005/8/layout/bProcess4"/>
    <dgm:cxn modelId="{7E764284-194B-431D-A5E3-DEA6154513F1}" type="presParOf" srcId="{4A39BA4B-0997-4437-8297-A15BACCEC12A}" destId="{F64CAF62-8E53-4A02-AE79-623F832011FB}" srcOrd="6" destOrd="0" presId="urn:microsoft.com/office/officeart/2005/8/layout/bProcess4"/>
    <dgm:cxn modelId="{EB3FE16E-9338-4965-89E2-C8FBECA9B974}" type="presParOf" srcId="{F64CAF62-8E53-4A02-AE79-623F832011FB}" destId="{641846CB-79CB-40AD-B145-0CD60094F3B9}" srcOrd="0" destOrd="0" presId="urn:microsoft.com/office/officeart/2005/8/layout/bProcess4"/>
    <dgm:cxn modelId="{C201F321-DBB2-4397-8E92-FE28421FF81E}" type="presParOf" srcId="{F64CAF62-8E53-4A02-AE79-623F832011FB}" destId="{2B5D3C94-48A0-44A0-85A1-E1CADC782ED3}" srcOrd="1" destOrd="0" presId="urn:microsoft.com/office/officeart/2005/8/layout/bProcess4"/>
    <dgm:cxn modelId="{4081487E-109C-4774-AAB9-05F8023DCF4D}" type="presParOf" srcId="{4A39BA4B-0997-4437-8297-A15BACCEC12A}" destId="{D0162FE1-40BB-491D-8E72-C13BA9D486D1}" srcOrd="7" destOrd="0" presId="urn:microsoft.com/office/officeart/2005/8/layout/bProcess4"/>
    <dgm:cxn modelId="{BF55D40F-E657-4FD5-9824-3E77A3DD9A88}" type="presParOf" srcId="{4A39BA4B-0997-4437-8297-A15BACCEC12A}" destId="{888852CF-241E-496D-B683-F40095A58E01}" srcOrd="8" destOrd="0" presId="urn:microsoft.com/office/officeart/2005/8/layout/bProcess4"/>
    <dgm:cxn modelId="{B79568FF-2456-4029-B44E-7F36561A21C4}" type="presParOf" srcId="{888852CF-241E-496D-B683-F40095A58E01}" destId="{F9E34242-BFA4-49DB-BFDA-9FB303012D76}" srcOrd="0" destOrd="0" presId="urn:microsoft.com/office/officeart/2005/8/layout/bProcess4"/>
    <dgm:cxn modelId="{44104FEF-616F-43CB-9991-239BBE4D0735}" type="presParOf" srcId="{888852CF-241E-496D-B683-F40095A58E01}" destId="{24E70729-7A0B-489C-9911-1118F500FB1D}" srcOrd="1" destOrd="0" presId="urn:microsoft.com/office/officeart/2005/8/layout/bProcess4"/>
    <dgm:cxn modelId="{F9A4927E-EAC8-4E96-8DBE-4C926B359F32}" type="presParOf" srcId="{4A39BA4B-0997-4437-8297-A15BACCEC12A}" destId="{E603F723-07A5-45CD-B994-633DDC36EB3A}" srcOrd="9" destOrd="0" presId="urn:microsoft.com/office/officeart/2005/8/layout/bProcess4"/>
    <dgm:cxn modelId="{4970E0E9-41D6-4AD4-BDAD-27BE42D2E0DD}" type="presParOf" srcId="{4A39BA4B-0997-4437-8297-A15BACCEC12A}" destId="{A0D5C88A-D4ED-45B8-8F8A-4B4B2D75CFF2}" srcOrd="10" destOrd="0" presId="urn:microsoft.com/office/officeart/2005/8/layout/bProcess4"/>
    <dgm:cxn modelId="{8F4BFC34-74F1-4A11-A586-89E44911B84C}" type="presParOf" srcId="{A0D5C88A-D4ED-45B8-8F8A-4B4B2D75CFF2}" destId="{A3C70849-B632-4B03-B417-161788123CA3}" srcOrd="0" destOrd="0" presId="urn:microsoft.com/office/officeart/2005/8/layout/bProcess4"/>
    <dgm:cxn modelId="{F9FC0EC7-8EFF-4A54-9E91-FB4063DB8CA1}" type="presParOf" srcId="{A0D5C88A-D4ED-45B8-8F8A-4B4B2D75CFF2}" destId="{EA205D52-DB66-4541-8D3F-FB952A845F9C}" srcOrd="1" destOrd="0" presId="urn:microsoft.com/office/officeart/2005/8/layout/bProcess4"/>
    <dgm:cxn modelId="{86F192C8-DCD3-46DC-8C0B-3427F7D64EA7}" type="presParOf" srcId="{4A39BA4B-0997-4437-8297-A15BACCEC12A}" destId="{AC869194-46D1-4695-9436-7ACC213BAEF4}" srcOrd="11" destOrd="0" presId="urn:microsoft.com/office/officeart/2005/8/layout/bProcess4"/>
    <dgm:cxn modelId="{D99800A3-4848-4A1E-B996-177D8FF50136}" type="presParOf" srcId="{4A39BA4B-0997-4437-8297-A15BACCEC12A}" destId="{987422C1-C2F2-4E24-A767-F5C485C73A53}" srcOrd="12" destOrd="0" presId="urn:microsoft.com/office/officeart/2005/8/layout/bProcess4"/>
    <dgm:cxn modelId="{E3880C53-AA44-4EB2-8121-ECA104A73BBB}" type="presParOf" srcId="{987422C1-C2F2-4E24-A767-F5C485C73A53}" destId="{6F2218E9-5B2C-4A45-86B6-35D26283AC72}" srcOrd="0" destOrd="0" presId="urn:microsoft.com/office/officeart/2005/8/layout/bProcess4"/>
    <dgm:cxn modelId="{70966988-212A-4D14-A4AB-8E893AB81B19}" type="presParOf" srcId="{987422C1-C2F2-4E24-A767-F5C485C73A53}" destId="{0AA987C1-E809-45BE-84FF-7A1232A6E6BA}" srcOrd="1" destOrd="0" presId="urn:microsoft.com/office/officeart/2005/8/layout/bProcess4"/>
    <dgm:cxn modelId="{2050D387-84F6-4469-A557-5712445E2AFE}" type="presParOf" srcId="{4A39BA4B-0997-4437-8297-A15BACCEC12A}" destId="{54523295-3798-4B2E-951F-7FBCA18C2F69}" srcOrd="13" destOrd="0" presId="urn:microsoft.com/office/officeart/2005/8/layout/bProcess4"/>
    <dgm:cxn modelId="{F0A8872C-C1F2-4D10-B172-88306D8C40BE}" type="presParOf" srcId="{4A39BA4B-0997-4437-8297-A15BACCEC12A}" destId="{6304C84A-AE85-41B7-B4A9-57261AED44EA}" srcOrd="14" destOrd="0" presId="urn:microsoft.com/office/officeart/2005/8/layout/bProcess4"/>
    <dgm:cxn modelId="{7A820D02-01DD-42C8-8989-39ABA8489CFF}" type="presParOf" srcId="{6304C84A-AE85-41B7-B4A9-57261AED44EA}" destId="{144E7C33-6868-41F8-AED6-9B33A822DD38}" srcOrd="0" destOrd="0" presId="urn:microsoft.com/office/officeart/2005/8/layout/bProcess4"/>
    <dgm:cxn modelId="{E75F2FD7-5F1E-4018-86D8-D263163D8511}" type="presParOf" srcId="{6304C84A-AE85-41B7-B4A9-57261AED44EA}" destId="{E0420503-FB19-4732-989B-41DED43424B0}" srcOrd="1" destOrd="0" presId="urn:microsoft.com/office/officeart/2005/8/layout/bProcess4"/>
    <dgm:cxn modelId="{5BA55E66-B1CD-433E-AFD3-1967D6306C67}" type="presParOf" srcId="{4A39BA4B-0997-4437-8297-A15BACCEC12A}" destId="{D5A73647-7F1A-450F-B182-23283128D9BC}" srcOrd="15" destOrd="0" presId="urn:microsoft.com/office/officeart/2005/8/layout/bProcess4"/>
    <dgm:cxn modelId="{E55957D2-F7A9-4D42-BE72-AC37F6BB924F}" type="presParOf" srcId="{4A39BA4B-0997-4437-8297-A15BACCEC12A}" destId="{18622B14-B99A-4F0B-8D16-15B8C0FC46C0}" srcOrd="16" destOrd="0" presId="urn:microsoft.com/office/officeart/2005/8/layout/bProcess4"/>
    <dgm:cxn modelId="{0B8FFC27-1042-450C-BEEF-B716ED032838}" type="presParOf" srcId="{18622B14-B99A-4F0B-8D16-15B8C0FC46C0}" destId="{AC5FF1E9-8DC3-481E-97EA-1EF56D22B12E}" srcOrd="0" destOrd="0" presId="urn:microsoft.com/office/officeart/2005/8/layout/bProcess4"/>
    <dgm:cxn modelId="{B2A639DD-8574-4AC0-8EEA-DC9F6FFAA2C1}" type="presParOf" srcId="{18622B14-B99A-4F0B-8D16-15B8C0FC46C0}" destId="{DFF7C555-CCF6-437F-BEDA-68F4C753653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D8C576-3A88-435F-B270-E65CFEF8D28F}" type="doc">
      <dgm:prSet loTypeId="urn:microsoft.com/office/officeart/2005/8/layout/b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07D18-A1E8-4E36-8282-4198CBCA634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3E3A3-1049-4599-A21B-FA67BD150778}" type="parTrans" cxnId="{544F6975-B63C-486E-B1CD-CEA1C2B3209E}">
      <dgm:prSet/>
      <dgm:spPr/>
      <dgm:t>
        <a:bodyPr/>
        <a:lstStyle/>
        <a:p>
          <a:endParaRPr lang="ru-RU"/>
        </a:p>
      </dgm:t>
    </dgm:pt>
    <dgm:pt modelId="{ACBADE74-36D7-4FAA-832C-86FF01FEBEF3}" type="sibTrans" cxnId="{544F6975-B63C-486E-B1CD-CEA1C2B3209E}">
      <dgm:prSet/>
      <dgm:spPr/>
      <dgm:t>
        <a:bodyPr/>
        <a:lstStyle/>
        <a:p>
          <a:endParaRPr lang="ru-RU"/>
        </a:p>
      </dgm:t>
    </dgm:pt>
    <dgm:pt modelId="{A251DD34-643E-436C-9525-C322F9EB63A7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91A85-089A-476E-8FCA-6B3E727F18A9}" type="parTrans" cxnId="{501D9501-6023-4BE3-9A82-C19DC3E93835}">
      <dgm:prSet/>
      <dgm:spPr/>
      <dgm:t>
        <a:bodyPr/>
        <a:lstStyle/>
        <a:p>
          <a:endParaRPr lang="ru-RU"/>
        </a:p>
      </dgm:t>
    </dgm:pt>
    <dgm:pt modelId="{5D0E2D55-7B40-4E37-8319-49A17324BAD9}" type="sibTrans" cxnId="{501D9501-6023-4BE3-9A82-C19DC3E93835}">
      <dgm:prSet/>
      <dgm:spPr/>
      <dgm:t>
        <a:bodyPr/>
        <a:lstStyle/>
        <a:p>
          <a:endParaRPr lang="ru-RU"/>
        </a:p>
      </dgm:t>
    </dgm:pt>
    <dgm:pt modelId="{1A0C431A-F969-4730-8861-2EB1C61AFF3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52%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A0EE63-5D7C-436E-9188-E686127800FC}" type="parTrans" cxnId="{8B3CCEC6-D800-42AD-BE43-596D57CC99FE}">
      <dgm:prSet/>
      <dgm:spPr/>
      <dgm:t>
        <a:bodyPr/>
        <a:lstStyle/>
        <a:p>
          <a:endParaRPr lang="ru-RU"/>
        </a:p>
      </dgm:t>
    </dgm:pt>
    <dgm:pt modelId="{3259A4A3-E272-47F9-8672-95169BBF3081}" type="sibTrans" cxnId="{8B3CCEC6-D800-42AD-BE43-596D57CC99FE}">
      <dgm:prSet/>
      <dgm:spPr/>
      <dgm:t>
        <a:bodyPr/>
        <a:lstStyle/>
        <a:p>
          <a:endParaRPr lang="ru-RU"/>
        </a:p>
      </dgm:t>
    </dgm:pt>
    <dgm:pt modelId="{F91CB29C-2C64-459F-9E51-5194E9EDF618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62% опрошенных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DB505D-6044-4954-84E4-09A37074F437}" type="parTrans" cxnId="{C9C94279-AB7E-467D-9BE4-3AD2C6E6672C}">
      <dgm:prSet/>
      <dgm:spPr/>
      <dgm:t>
        <a:bodyPr/>
        <a:lstStyle/>
        <a:p>
          <a:endParaRPr lang="ru-RU"/>
        </a:p>
      </dgm:t>
    </dgm:pt>
    <dgm:pt modelId="{9AE0DECF-28ED-4AD1-ABE7-FA098B4896B8}" type="sibTrans" cxnId="{C9C94279-AB7E-467D-9BE4-3AD2C6E6672C}">
      <dgm:prSet/>
      <dgm:spPr/>
      <dgm:t>
        <a:bodyPr/>
        <a:lstStyle/>
        <a:p>
          <a:endParaRPr lang="ru-RU"/>
        </a:p>
      </dgm:t>
    </dgm:pt>
    <dgm:pt modelId="{7BD5C02E-8F66-46AB-B702-F5D1AFF67814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C6A54B-433E-4828-9A02-83D4763E660F}" type="parTrans" cxnId="{24EEA1EB-48AE-4DA8-8599-0B23588E8F16}">
      <dgm:prSet/>
      <dgm:spPr/>
      <dgm:t>
        <a:bodyPr/>
        <a:lstStyle/>
        <a:p>
          <a:endParaRPr lang="ru-RU"/>
        </a:p>
      </dgm:t>
    </dgm:pt>
    <dgm:pt modelId="{FFB471F9-B0E0-4EC3-AB1E-40C751260005}" type="sibTrans" cxnId="{24EEA1EB-48AE-4DA8-8599-0B23588E8F16}">
      <dgm:prSet/>
      <dgm:spPr/>
      <dgm:t>
        <a:bodyPr/>
        <a:lstStyle/>
        <a:p>
          <a:endParaRPr lang="ru-RU"/>
        </a:p>
      </dgm:t>
    </dgm:pt>
    <dgm:pt modelId="{CE49D0F3-E2BC-4B69-BC4B-4A8C099E5DCD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предложил другие услуги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B6DD1-4AB7-4173-A850-1A04680A0235}" type="parTrans" cxnId="{814E414B-947F-4503-88C1-26D6EC3A1174}">
      <dgm:prSet/>
      <dgm:spPr/>
      <dgm:t>
        <a:bodyPr/>
        <a:lstStyle/>
        <a:p>
          <a:endParaRPr lang="ru-RU"/>
        </a:p>
      </dgm:t>
    </dgm:pt>
    <dgm:pt modelId="{144A2057-FA0C-4F27-9EBF-842B821632F9}" type="sibTrans" cxnId="{814E414B-947F-4503-88C1-26D6EC3A1174}">
      <dgm:prSet/>
      <dgm:spPr/>
      <dgm:t>
        <a:bodyPr/>
        <a:lstStyle/>
        <a:p>
          <a:endParaRPr lang="ru-RU"/>
        </a:p>
      </dgm:t>
    </dgm:pt>
    <dgm:pt modelId="{6FE7BBC4-70E4-487F-9C9D-8718FF91C87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D445B-903C-4454-949D-FE321A0B9936}" type="parTrans" cxnId="{21A2A6AE-AE6B-4808-A21D-ED1033FEF3F9}">
      <dgm:prSet/>
      <dgm:spPr/>
      <dgm:t>
        <a:bodyPr/>
        <a:lstStyle/>
        <a:p>
          <a:endParaRPr lang="ru-RU"/>
        </a:p>
      </dgm:t>
    </dgm:pt>
    <dgm:pt modelId="{5D499BC6-456F-4B98-85EE-F1FCF4245416}" type="sibTrans" cxnId="{21A2A6AE-AE6B-4808-A21D-ED1033FEF3F9}">
      <dgm:prSet/>
      <dgm:spPr/>
      <dgm:t>
        <a:bodyPr/>
        <a:lstStyle/>
        <a:p>
          <a:endParaRPr lang="ru-RU"/>
        </a:p>
      </dgm:t>
    </dgm:pt>
    <dgm:pt modelId="{22B3FF02-4BB8-4E72-856A-107140DF7F1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0C456-991E-4731-8524-45E70CE89B77}" type="parTrans" cxnId="{303B01AC-18DD-4078-B24F-472B5E09038E}">
      <dgm:prSet/>
      <dgm:spPr/>
      <dgm:t>
        <a:bodyPr/>
        <a:lstStyle/>
        <a:p>
          <a:endParaRPr lang="ru-RU"/>
        </a:p>
      </dgm:t>
    </dgm:pt>
    <dgm:pt modelId="{6CF54E54-5020-4767-9B08-EEE1B5B90117}" type="sibTrans" cxnId="{303B01AC-18DD-4078-B24F-472B5E09038E}">
      <dgm:prSet/>
      <dgm:spPr/>
      <dgm:t>
        <a:bodyPr/>
        <a:lstStyle/>
        <a:p>
          <a:endParaRPr lang="ru-RU"/>
        </a:p>
      </dgm:t>
    </dgm:pt>
    <dgm:pt modelId="{A19A8D0F-72EF-4712-86A0-68FAE7B6AD1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84718-2050-4627-A375-70B96546CD0E}" type="parTrans" cxnId="{0F39B553-1789-4132-AF49-68B6D43632D1}">
      <dgm:prSet/>
      <dgm:spPr/>
      <dgm:t>
        <a:bodyPr/>
        <a:lstStyle/>
        <a:p>
          <a:endParaRPr lang="ru-RU"/>
        </a:p>
      </dgm:t>
    </dgm:pt>
    <dgm:pt modelId="{BB0147F8-E60B-480D-A59F-A14EDEEF1FA4}" type="sibTrans" cxnId="{0F39B553-1789-4132-AF49-68B6D43632D1}">
      <dgm:prSet/>
      <dgm:spPr/>
      <dgm:t>
        <a:bodyPr/>
        <a:lstStyle/>
        <a:p>
          <a:endParaRPr lang="ru-RU"/>
        </a:p>
      </dgm:t>
    </dgm:pt>
    <dgm:pt modelId="{4A39BA4B-0997-4437-8297-A15BACCEC12A}" type="pres">
      <dgm:prSet presAssocID="{E6D8C576-3A88-435F-B270-E65CFEF8D28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43EF0D9-52DD-4226-8FAF-AAE454DCF876}" type="pres">
      <dgm:prSet presAssocID="{C9A07D18-A1E8-4E36-8282-4198CBCA6340}" presName="compNode" presStyleCnt="0"/>
      <dgm:spPr/>
    </dgm:pt>
    <dgm:pt modelId="{58E55B40-FDCC-4672-BB0A-C1BFB863B056}" type="pres">
      <dgm:prSet presAssocID="{C9A07D18-A1E8-4E36-8282-4198CBCA6340}" presName="dummyConnPt" presStyleCnt="0"/>
      <dgm:spPr/>
    </dgm:pt>
    <dgm:pt modelId="{DBE7A1F5-013C-43CB-BAC8-76C0B3F64D66}" type="pres">
      <dgm:prSet presAssocID="{C9A07D18-A1E8-4E36-8282-4198CBCA634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C5C92-7E0E-43AA-87B8-AFEB69346CAB}" type="pres">
      <dgm:prSet presAssocID="{ACBADE74-36D7-4FAA-832C-86FF01FEBEF3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46D4CBA-82E4-49AB-863B-DEDAEC86F5F8}" type="pres">
      <dgm:prSet presAssocID="{A251DD34-643E-436C-9525-C322F9EB63A7}" presName="compNode" presStyleCnt="0"/>
      <dgm:spPr/>
    </dgm:pt>
    <dgm:pt modelId="{571B0C0E-F505-4D09-9F1A-3F3EEB111559}" type="pres">
      <dgm:prSet presAssocID="{A251DD34-643E-436C-9525-C322F9EB63A7}" presName="dummyConnPt" presStyleCnt="0"/>
      <dgm:spPr/>
    </dgm:pt>
    <dgm:pt modelId="{386131DA-51CE-4D29-AD2D-8A9CC702E5E5}" type="pres">
      <dgm:prSet presAssocID="{A251DD34-643E-436C-9525-C322F9EB63A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522D7-A509-4E3D-AEC5-9F87439796DB}" type="pres">
      <dgm:prSet presAssocID="{5D0E2D55-7B40-4E37-8319-49A17324BAD9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C50370D1-CB19-4632-A458-2C6637BD39BF}" type="pres">
      <dgm:prSet presAssocID="{1A0C431A-F969-4730-8861-2EB1C61AFF30}" presName="compNode" presStyleCnt="0"/>
      <dgm:spPr/>
    </dgm:pt>
    <dgm:pt modelId="{33F1B495-CBE8-466B-B130-0A676EA27E1A}" type="pres">
      <dgm:prSet presAssocID="{1A0C431A-F969-4730-8861-2EB1C61AFF30}" presName="dummyConnPt" presStyleCnt="0"/>
      <dgm:spPr/>
    </dgm:pt>
    <dgm:pt modelId="{C04BC362-9F66-4869-85AA-B19A67B76E5E}" type="pres">
      <dgm:prSet presAssocID="{1A0C431A-F969-4730-8861-2EB1C61AFF3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D8FBB-56ED-4EC9-B939-0D25963D3B82}" type="pres">
      <dgm:prSet presAssocID="{3259A4A3-E272-47F9-8672-95169BBF3081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F64CAF62-8E53-4A02-AE79-623F832011FB}" type="pres">
      <dgm:prSet presAssocID="{F91CB29C-2C64-459F-9E51-5194E9EDF618}" presName="compNode" presStyleCnt="0"/>
      <dgm:spPr/>
    </dgm:pt>
    <dgm:pt modelId="{641846CB-79CB-40AD-B145-0CD60094F3B9}" type="pres">
      <dgm:prSet presAssocID="{F91CB29C-2C64-459F-9E51-5194E9EDF618}" presName="dummyConnPt" presStyleCnt="0"/>
      <dgm:spPr/>
    </dgm:pt>
    <dgm:pt modelId="{2B5D3C94-48A0-44A0-85A1-E1CADC782ED3}" type="pres">
      <dgm:prSet presAssocID="{F91CB29C-2C64-459F-9E51-5194E9EDF61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62FE1-40BB-491D-8E72-C13BA9D486D1}" type="pres">
      <dgm:prSet presAssocID="{9AE0DECF-28ED-4AD1-ABE7-FA098B4896B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888852CF-241E-496D-B683-F40095A58E01}" type="pres">
      <dgm:prSet presAssocID="{7BD5C02E-8F66-46AB-B702-F5D1AFF67814}" presName="compNode" presStyleCnt="0"/>
      <dgm:spPr/>
    </dgm:pt>
    <dgm:pt modelId="{F9E34242-BFA4-49DB-BFDA-9FB303012D76}" type="pres">
      <dgm:prSet presAssocID="{7BD5C02E-8F66-46AB-B702-F5D1AFF67814}" presName="dummyConnPt" presStyleCnt="0"/>
      <dgm:spPr/>
    </dgm:pt>
    <dgm:pt modelId="{24E70729-7A0B-489C-9911-1118F500FB1D}" type="pres">
      <dgm:prSet presAssocID="{7BD5C02E-8F66-46AB-B702-F5D1AFF6781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3F723-07A5-45CD-B994-633DDC36EB3A}" type="pres">
      <dgm:prSet presAssocID="{FFB471F9-B0E0-4EC3-AB1E-40C751260005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A0D5C88A-D4ED-45B8-8F8A-4B4B2D75CFF2}" type="pres">
      <dgm:prSet presAssocID="{CE49D0F3-E2BC-4B69-BC4B-4A8C099E5DCD}" presName="compNode" presStyleCnt="0"/>
      <dgm:spPr/>
    </dgm:pt>
    <dgm:pt modelId="{A3C70849-B632-4B03-B417-161788123CA3}" type="pres">
      <dgm:prSet presAssocID="{CE49D0F3-E2BC-4B69-BC4B-4A8C099E5DCD}" presName="dummyConnPt" presStyleCnt="0"/>
      <dgm:spPr/>
    </dgm:pt>
    <dgm:pt modelId="{EA205D52-DB66-4541-8D3F-FB952A845F9C}" type="pres">
      <dgm:prSet presAssocID="{CE49D0F3-E2BC-4B69-BC4B-4A8C099E5DC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69194-46D1-4695-9436-7ACC213BAEF4}" type="pres">
      <dgm:prSet presAssocID="{144A2057-FA0C-4F27-9EBF-842B821632F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987422C1-C2F2-4E24-A767-F5C485C73A53}" type="pres">
      <dgm:prSet presAssocID="{6FE7BBC4-70E4-487F-9C9D-8718FF91C87E}" presName="compNode" presStyleCnt="0"/>
      <dgm:spPr/>
    </dgm:pt>
    <dgm:pt modelId="{6F2218E9-5B2C-4A45-86B6-35D26283AC72}" type="pres">
      <dgm:prSet presAssocID="{6FE7BBC4-70E4-487F-9C9D-8718FF91C87E}" presName="dummyConnPt" presStyleCnt="0"/>
      <dgm:spPr/>
    </dgm:pt>
    <dgm:pt modelId="{0AA987C1-E809-45BE-84FF-7A1232A6E6BA}" type="pres">
      <dgm:prSet presAssocID="{6FE7BBC4-70E4-487F-9C9D-8718FF91C87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23295-3798-4B2E-951F-7FBCA18C2F69}" type="pres">
      <dgm:prSet presAssocID="{5D499BC6-456F-4B98-85EE-F1FCF4245416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6304C84A-AE85-41B7-B4A9-57261AED44EA}" type="pres">
      <dgm:prSet presAssocID="{22B3FF02-4BB8-4E72-856A-107140DF7F1E}" presName="compNode" presStyleCnt="0"/>
      <dgm:spPr/>
    </dgm:pt>
    <dgm:pt modelId="{144E7C33-6868-41F8-AED6-9B33A822DD38}" type="pres">
      <dgm:prSet presAssocID="{22B3FF02-4BB8-4E72-856A-107140DF7F1E}" presName="dummyConnPt" presStyleCnt="0"/>
      <dgm:spPr/>
    </dgm:pt>
    <dgm:pt modelId="{E0420503-FB19-4732-989B-41DED43424B0}" type="pres">
      <dgm:prSet presAssocID="{22B3FF02-4BB8-4E72-856A-107140DF7F1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73647-7F1A-450F-B182-23283128D9BC}" type="pres">
      <dgm:prSet presAssocID="{6CF54E54-5020-4767-9B08-EEE1B5B90117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18622B14-B99A-4F0B-8D16-15B8C0FC46C0}" type="pres">
      <dgm:prSet presAssocID="{A19A8D0F-72EF-4712-86A0-68FAE7B6AD10}" presName="compNode" presStyleCnt="0"/>
      <dgm:spPr/>
    </dgm:pt>
    <dgm:pt modelId="{AC5FF1E9-8DC3-481E-97EA-1EF56D22B12E}" type="pres">
      <dgm:prSet presAssocID="{A19A8D0F-72EF-4712-86A0-68FAE7B6AD10}" presName="dummyConnPt" presStyleCnt="0"/>
      <dgm:spPr/>
    </dgm:pt>
    <dgm:pt modelId="{DFF7C555-CCF6-437F-BEDA-68F4C753653D}" type="pres">
      <dgm:prSet presAssocID="{A19A8D0F-72EF-4712-86A0-68FAE7B6AD1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717F9D-5838-4C87-A96E-0EB036B84A01}" type="presOf" srcId="{144A2057-FA0C-4F27-9EBF-842B821632F9}" destId="{AC869194-46D1-4695-9436-7ACC213BAEF4}" srcOrd="0" destOrd="0" presId="urn:microsoft.com/office/officeart/2005/8/layout/bProcess4"/>
    <dgm:cxn modelId="{814E414B-947F-4503-88C1-26D6EC3A1174}" srcId="{E6D8C576-3A88-435F-B270-E65CFEF8D28F}" destId="{CE49D0F3-E2BC-4B69-BC4B-4A8C099E5DCD}" srcOrd="5" destOrd="0" parTransId="{DE5B6DD1-4AB7-4173-A850-1A04680A0235}" sibTransId="{144A2057-FA0C-4F27-9EBF-842B821632F9}"/>
    <dgm:cxn modelId="{FBED27F4-4ABC-41A0-90B5-415E0028E104}" type="presOf" srcId="{F91CB29C-2C64-459F-9E51-5194E9EDF618}" destId="{2B5D3C94-48A0-44A0-85A1-E1CADC782ED3}" srcOrd="0" destOrd="0" presId="urn:microsoft.com/office/officeart/2005/8/layout/bProcess4"/>
    <dgm:cxn modelId="{544F6975-B63C-486E-B1CD-CEA1C2B3209E}" srcId="{E6D8C576-3A88-435F-B270-E65CFEF8D28F}" destId="{C9A07D18-A1E8-4E36-8282-4198CBCA6340}" srcOrd="0" destOrd="0" parTransId="{C983E3A3-1049-4599-A21B-FA67BD150778}" sibTransId="{ACBADE74-36D7-4FAA-832C-86FF01FEBEF3}"/>
    <dgm:cxn modelId="{50C54D8B-486E-4D88-8366-171930DB2D27}" type="presOf" srcId="{A19A8D0F-72EF-4712-86A0-68FAE7B6AD10}" destId="{DFF7C555-CCF6-437F-BEDA-68F4C753653D}" srcOrd="0" destOrd="0" presId="urn:microsoft.com/office/officeart/2005/8/layout/bProcess4"/>
    <dgm:cxn modelId="{24EEA1EB-48AE-4DA8-8599-0B23588E8F16}" srcId="{E6D8C576-3A88-435F-B270-E65CFEF8D28F}" destId="{7BD5C02E-8F66-46AB-B702-F5D1AFF67814}" srcOrd="4" destOrd="0" parTransId="{75C6A54B-433E-4828-9A02-83D4763E660F}" sibTransId="{FFB471F9-B0E0-4EC3-AB1E-40C751260005}"/>
    <dgm:cxn modelId="{6C4259AA-CE4D-4D2E-B806-C94E01610EB9}" type="presOf" srcId="{ACBADE74-36D7-4FAA-832C-86FF01FEBEF3}" destId="{5E3C5C92-7E0E-43AA-87B8-AFEB69346CAB}" srcOrd="0" destOrd="0" presId="urn:microsoft.com/office/officeart/2005/8/layout/bProcess4"/>
    <dgm:cxn modelId="{F139BC9B-9F62-4541-BC18-E835689CBDDB}" type="presOf" srcId="{22B3FF02-4BB8-4E72-856A-107140DF7F1E}" destId="{E0420503-FB19-4732-989B-41DED43424B0}" srcOrd="0" destOrd="0" presId="urn:microsoft.com/office/officeart/2005/8/layout/bProcess4"/>
    <dgm:cxn modelId="{B5889332-DA56-4868-A62D-AEB15AA0E458}" type="presOf" srcId="{E6D8C576-3A88-435F-B270-E65CFEF8D28F}" destId="{4A39BA4B-0997-4437-8297-A15BACCEC12A}" srcOrd="0" destOrd="0" presId="urn:microsoft.com/office/officeart/2005/8/layout/bProcess4"/>
    <dgm:cxn modelId="{E0382AFC-3FAB-4C4D-842E-73D8EA41DDBA}" type="presOf" srcId="{CE49D0F3-E2BC-4B69-BC4B-4A8C099E5DCD}" destId="{EA205D52-DB66-4541-8D3F-FB952A845F9C}" srcOrd="0" destOrd="0" presId="urn:microsoft.com/office/officeart/2005/8/layout/bProcess4"/>
    <dgm:cxn modelId="{C9C94279-AB7E-467D-9BE4-3AD2C6E6672C}" srcId="{E6D8C576-3A88-435F-B270-E65CFEF8D28F}" destId="{F91CB29C-2C64-459F-9E51-5194E9EDF618}" srcOrd="3" destOrd="0" parTransId="{46DB505D-6044-4954-84E4-09A37074F437}" sibTransId="{9AE0DECF-28ED-4AD1-ABE7-FA098B4896B8}"/>
    <dgm:cxn modelId="{E8ECFAB1-BB00-4EC9-AAB2-C3EFFC4CBED9}" type="presOf" srcId="{C9A07D18-A1E8-4E36-8282-4198CBCA6340}" destId="{DBE7A1F5-013C-43CB-BAC8-76C0B3F64D66}" srcOrd="0" destOrd="0" presId="urn:microsoft.com/office/officeart/2005/8/layout/bProcess4"/>
    <dgm:cxn modelId="{0F39B553-1789-4132-AF49-68B6D43632D1}" srcId="{E6D8C576-3A88-435F-B270-E65CFEF8D28F}" destId="{A19A8D0F-72EF-4712-86A0-68FAE7B6AD10}" srcOrd="8" destOrd="0" parTransId="{F5D84718-2050-4627-A375-70B96546CD0E}" sibTransId="{BB0147F8-E60B-480D-A59F-A14EDEEF1FA4}"/>
    <dgm:cxn modelId="{C0E89837-53E0-457D-8A5B-215A1830D24A}" type="presOf" srcId="{6CF54E54-5020-4767-9B08-EEE1B5B90117}" destId="{D5A73647-7F1A-450F-B182-23283128D9BC}" srcOrd="0" destOrd="0" presId="urn:microsoft.com/office/officeart/2005/8/layout/bProcess4"/>
    <dgm:cxn modelId="{726675E2-1304-400F-9F14-F8139D924A93}" type="presOf" srcId="{3259A4A3-E272-47F9-8672-95169BBF3081}" destId="{527D8FBB-56ED-4EC9-B939-0D25963D3B82}" srcOrd="0" destOrd="0" presId="urn:microsoft.com/office/officeart/2005/8/layout/bProcess4"/>
    <dgm:cxn modelId="{8B3CCEC6-D800-42AD-BE43-596D57CC99FE}" srcId="{E6D8C576-3A88-435F-B270-E65CFEF8D28F}" destId="{1A0C431A-F969-4730-8861-2EB1C61AFF30}" srcOrd="2" destOrd="0" parTransId="{C5A0EE63-5D7C-436E-9188-E686127800FC}" sibTransId="{3259A4A3-E272-47F9-8672-95169BBF3081}"/>
    <dgm:cxn modelId="{1E61F604-0A1D-4268-A6BE-888F843C9F37}" type="presOf" srcId="{5D499BC6-456F-4B98-85EE-F1FCF4245416}" destId="{54523295-3798-4B2E-951F-7FBCA18C2F69}" srcOrd="0" destOrd="0" presId="urn:microsoft.com/office/officeart/2005/8/layout/bProcess4"/>
    <dgm:cxn modelId="{2BC5E06D-0F86-4EC0-9E56-17489F3A3F3E}" type="presOf" srcId="{A251DD34-643E-436C-9525-C322F9EB63A7}" destId="{386131DA-51CE-4D29-AD2D-8A9CC702E5E5}" srcOrd="0" destOrd="0" presId="urn:microsoft.com/office/officeart/2005/8/layout/bProcess4"/>
    <dgm:cxn modelId="{65B5F4C1-1A08-412B-8F38-7BDFF1869CE0}" type="presOf" srcId="{5D0E2D55-7B40-4E37-8319-49A17324BAD9}" destId="{E72522D7-A509-4E3D-AEC5-9F87439796DB}" srcOrd="0" destOrd="0" presId="urn:microsoft.com/office/officeart/2005/8/layout/bProcess4"/>
    <dgm:cxn modelId="{AEDD9D4F-E1A8-424B-912C-D223D6A2F6B0}" type="presOf" srcId="{7BD5C02E-8F66-46AB-B702-F5D1AFF67814}" destId="{24E70729-7A0B-489C-9911-1118F500FB1D}" srcOrd="0" destOrd="0" presId="urn:microsoft.com/office/officeart/2005/8/layout/bProcess4"/>
    <dgm:cxn modelId="{303B01AC-18DD-4078-B24F-472B5E09038E}" srcId="{E6D8C576-3A88-435F-B270-E65CFEF8D28F}" destId="{22B3FF02-4BB8-4E72-856A-107140DF7F1E}" srcOrd="7" destOrd="0" parTransId="{6A00C456-991E-4731-8524-45E70CE89B77}" sibTransId="{6CF54E54-5020-4767-9B08-EEE1B5B90117}"/>
    <dgm:cxn modelId="{21A2A6AE-AE6B-4808-A21D-ED1033FEF3F9}" srcId="{E6D8C576-3A88-435F-B270-E65CFEF8D28F}" destId="{6FE7BBC4-70E4-487F-9C9D-8718FF91C87E}" srcOrd="6" destOrd="0" parTransId="{356D445B-903C-4454-949D-FE321A0B9936}" sibTransId="{5D499BC6-456F-4B98-85EE-F1FCF4245416}"/>
    <dgm:cxn modelId="{0DE25319-C38D-4F58-9368-B25F6C4FC58D}" type="presOf" srcId="{6FE7BBC4-70E4-487F-9C9D-8718FF91C87E}" destId="{0AA987C1-E809-45BE-84FF-7A1232A6E6BA}" srcOrd="0" destOrd="0" presId="urn:microsoft.com/office/officeart/2005/8/layout/bProcess4"/>
    <dgm:cxn modelId="{7182518B-B950-4F70-A313-B06A26F5A4C3}" type="presOf" srcId="{1A0C431A-F969-4730-8861-2EB1C61AFF30}" destId="{C04BC362-9F66-4869-85AA-B19A67B76E5E}" srcOrd="0" destOrd="0" presId="urn:microsoft.com/office/officeart/2005/8/layout/bProcess4"/>
    <dgm:cxn modelId="{501D9501-6023-4BE3-9A82-C19DC3E93835}" srcId="{E6D8C576-3A88-435F-B270-E65CFEF8D28F}" destId="{A251DD34-643E-436C-9525-C322F9EB63A7}" srcOrd="1" destOrd="0" parTransId="{79A91A85-089A-476E-8FCA-6B3E727F18A9}" sibTransId="{5D0E2D55-7B40-4E37-8319-49A17324BAD9}"/>
    <dgm:cxn modelId="{03987201-26B7-4311-B6DB-102DFD004B66}" type="presOf" srcId="{9AE0DECF-28ED-4AD1-ABE7-FA098B4896B8}" destId="{D0162FE1-40BB-491D-8E72-C13BA9D486D1}" srcOrd="0" destOrd="0" presId="urn:microsoft.com/office/officeart/2005/8/layout/bProcess4"/>
    <dgm:cxn modelId="{8F6A7DD3-8F64-4BA5-A405-DCFBE91B30AF}" type="presOf" srcId="{FFB471F9-B0E0-4EC3-AB1E-40C751260005}" destId="{E603F723-07A5-45CD-B994-633DDC36EB3A}" srcOrd="0" destOrd="0" presId="urn:microsoft.com/office/officeart/2005/8/layout/bProcess4"/>
    <dgm:cxn modelId="{18ABF244-CC3F-4023-BD77-FE4E7434040F}" type="presParOf" srcId="{4A39BA4B-0997-4437-8297-A15BACCEC12A}" destId="{943EF0D9-52DD-4226-8FAF-AAE454DCF876}" srcOrd="0" destOrd="0" presId="urn:microsoft.com/office/officeart/2005/8/layout/bProcess4"/>
    <dgm:cxn modelId="{AFAC0E07-B80D-4A59-8A32-8A348CBC7EA2}" type="presParOf" srcId="{943EF0D9-52DD-4226-8FAF-AAE454DCF876}" destId="{58E55B40-FDCC-4672-BB0A-C1BFB863B056}" srcOrd="0" destOrd="0" presId="urn:microsoft.com/office/officeart/2005/8/layout/bProcess4"/>
    <dgm:cxn modelId="{5D399214-048E-4C49-87CA-C61D0DC9AAF2}" type="presParOf" srcId="{943EF0D9-52DD-4226-8FAF-AAE454DCF876}" destId="{DBE7A1F5-013C-43CB-BAC8-76C0B3F64D66}" srcOrd="1" destOrd="0" presId="urn:microsoft.com/office/officeart/2005/8/layout/bProcess4"/>
    <dgm:cxn modelId="{A508AA0C-68D7-4B46-994A-C54058CAF314}" type="presParOf" srcId="{4A39BA4B-0997-4437-8297-A15BACCEC12A}" destId="{5E3C5C92-7E0E-43AA-87B8-AFEB69346CAB}" srcOrd="1" destOrd="0" presId="urn:microsoft.com/office/officeart/2005/8/layout/bProcess4"/>
    <dgm:cxn modelId="{9DB7307B-6769-47EB-B514-115BCBDD1CD5}" type="presParOf" srcId="{4A39BA4B-0997-4437-8297-A15BACCEC12A}" destId="{646D4CBA-82E4-49AB-863B-DEDAEC86F5F8}" srcOrd="2" destOrd="0" presId="urn:microsoft.com/office/officeart/2005/8/layout/bProcess4"/>
    <dgm:cxn modelId="{A38A4966-1492-477E-B9C0-068C7A80D88B}" type="presParOf" srcId="{646D4CBA-82E4-49AB-863B-DEDAEC86F5F8}" destId="{571B0C0E-F505-4D09-9F1A-3F3EEB111559}" srcOrd="0" destOrd="0" presId="urn:microsoft.com/office/officeart/2005/8/layout/bProcess4"/>
    <dgm:cxn modelId="{4605EB1F-71FF-44FA-A682-DF33EBF4ADD5}" type="presParOf" srcId="{646D4CBA-82E4-49AB-863B-DEDAEC86F5F8}" destId="{386131DA-51CE-4D29-AD2D-8A9CC702E5E5}" srcOrd="1" destOrd="0" presId="urn:microsoft.com/office/officeart/2005/8/layout/bProcess4"/>
    <dgm:cxn modelId="{C8975AEB-0EB5-4B7E-AEA6-CB80619C5A45}" type="presParOf" srcId="{4A39BA4B-0997-4437-8297-A15BACCEC12A}" destId="{E72522D7-A509-4E3D-AEC5-9F87439796DB}" srcOrd="3" destOrd="0" presId="urn:microsoft.com/office/officeart/2005/8/layout/bProcess4"/>
    <dgm:cxn modelId="{8CA132F6-D4A7-4A1C-8899-247218A49EB2}" type="presParOf" srcId="{4A39BA4B-0997-4437-8297-A15BACCEC12A}" destId="{C50370D1-CB19-4632-A458-2C6637BD39BF}" srcOrd="4" destOrd="0" presId="urn:microsoft.com/office/officeart/2005/8/layout/bProcess4"/>
    <dgm:cxn modelId="{413C88C5-4C22-41A8-9551-A07F322D40B9}" type="presParOf" srcId="{C50370D1-CB19-4632-A458-2C6637BD39BF}" destId="{33F1B495-CBE8-466B-B130-0A676EA27E1A}" srcOrd="0" destOrd="0" presId="urn:microsoft.com/office/officeart/2005/8/layout/bProcess4"/>
    <dgm:cxn modelId="{C0B16753-C9B0-4F3D-88DC-2687E8D7368D}" type="presParOf" srcId="{C50370D1-CB19-4632-A458-2C6637BD39BF}" destId="{C04BC362-9F66-4869-85AA-B19A67B76E5E}" srcOrd="1" destOrd="0" presId="urn:microsoft.com/office/officeart/2005/8/layout/bProcess4"/>
    <dgm:cxn modelId="{8A18B665-7748-42FE-94D9-3B9ACB4370C7}" type="presParOf" srcId="{4A39BA4B-0997-4437-8297-A15BACCEC12A}" destId="{527D8FBB-56ED-4EC9-B939-0D25963D3B82}" srcOrd="5" destOrd="0" presId="urn:microsoft.com/office/officeart/2005/8/layout/bProcess4"/>
    <dgm:cxn modelId="{31BE613D-4AA1-4B56-BAE2-B261C07E2C47}" type="presParOf" srcId="{4A39BA4B-0997-4437-8297-A15BACCEC12A}" destId="{F64CAF62-8E53-4A02-AE79-623F832011FB}" srcOrd="6" destOrd="0" presId="urn:microsoft.com/office/officeart/2005/8/layout/bProcess4"/>
    <dgm:cxn modelId="{8ABDB894-7A04-4148-B63D-ECE5D9D01F49}" type="presParOf" srcId="{F64CAF62-8E53-4A02-AE79-623F832011FB}" destId="{641846CB-79CB-40AD-B145-0CD60094F3B9}" srcOrd="0" destOrd="0" presId="urn:microsoft.com/office/officeart/2005/8/layout/bProcess4"/>
    <dgm:cxn modelId="{1AA447C2-D112-48BF-A684-728F408654A2}" type="presParOf" srcId="{F64CAF62-8E53-4A02-AE79-623F832011FB}" destId="{2B5D3C94-48A0-44A0-85A1-E1CADC782ED3}" srcOrd="1" destOrd="0" presId="urn:microsoft.com/office/officeart/2005/8/layout/bProcess4"/>
    <dgm:cxn modelId="{860FD355-6441-48DD-AC09-597C96A2A1E6}" type="presParOf" srcId="{4A39BA4B-0997-4437-8297-A15BACCEC12A}" destId="{D0162FE1-40BB-491D-8E72-C13BA9D486D1}" srcOrd="7" destOrd="0" presId="urn:microsoft.com/office/officeart/2005/8/layout/bProcess4"/>
    <dgm:cxn modelId="{058F81EC-9F0C-4D6F-B8F6-4BB5AE1D5477}" type="presParOf" srcId="{4A39BA4B-0997-4437-8297-A15BACCEC12A}" destId="{888852CF-241E-496D-B683-F40095A58E01}" srcOrd="8" destOrd="0" presId="urn:microsoft.com/office/officeart/2005/8/layout/bProcess4"/>
    <dgm:cxn modelId="{E619FB42-B2FF-462F-882A-D01AE73906A5}" type="presParOf" srcId="{888852CF-241E-496D-B683-F40095A58E01}" destId="{F9E34242-BFA4-49DB-BFDA-9FB303012D76}" srcOrd="0" destOrd="0" presId="urn:microsoft.com/office/officeart/2005/8/layout/bProcess4"/>
    <dgm:cxn modelId="{55714C2E-B042-4156-903A-650D4D7770B4}" type="presParOf" srcId="{888852CF-241E-496D-B683-F40095A58E01}" destId="{24E70729-7A0B-489C-9911-1118F500FB1D}" srcOrd="1" destOrd="0" presId="urn:microsoft.com/office/officeart/2005/8/layout/bProcess4"/>
    <dgm:cxn modelId="{EA5C19B6-7022-467C-BD8B-5E1E0263EB3E}" type="presParOf" srcId="{4A39BA4B-0997-4437-8297-A15BACCEC12A}" destId="{E603F723-07A5-45CD-B994-633DDC36EB3A}" srcOrd="9" destOrd="0" presId="urn:microsoft.com/office/officeart/2005/8/layout/bProcess4"/>
    <dgm:cxn modelId="{2504A14D-0229-42D8-A7BB-866CC6A0D625}" type="presParOf" srcId="{4A39BA4B-0997-4437-8297-A15BACCEC12A}" destId="{A0D5C88A-D4ED-45B8-8F8A-4B4B2D75CFF2}" srcOrd="10" destOrd="0" presId="urn:microsoft.com/office/officeart/2005/8/layout/bProcess4"/>
    <dgm:cxn modelId="{218B1D19-AE06-45A7-930C-7B89C78E7ED7}" type="presParOf" srcId="{A0D5C88A-D4ED-45B8-8F8A-4B4B2D75CFF2}" destId="{A3C70849-B632-4B03-B417-161788123CA3}" srcOrd="0" destOrd="0" presId="urn:microsoft.com/office/officeart/2005/8/layout/bProcess4"/>
    <dgm:cxn modelId="{EE83A9F7-CC0B-4D8C-BE43-567D0C2B62E6}" type="presParOf" srcId="{A0D5C88A-D4ED-45B8-8F8A-4B4B2D75CFF2}" destId="{EA205D52-DB66-4541-8D3F-FB952A845F9C}" srcOrd="1" destOrd="0" presId="urn:microsoft.com/office/officeart/2005/8/layout/bProcess4"/>
    <dgm:cxn modelId="{4F05BE87-2F91-4501-824A-F96A3641A108}" type="presParOf" srcId="{4A39BA4B-0997-4437-8297-A15BACCEC12A}" destId="{AC869194-46D1-4695-9436-7ACC213BAEF4}" srcOrd="11" destOrd="0" presId="urn:microsoft.com/office/officeart/2005/8/layout/bProcess4"/>
    <dgm:cxn modelId="{8B7169E8-2FA4-4199-8B94-8E97D7D26EE2}" type="presParOf" srcId="{4A39BA4B-0997-4437-8297-A15BACCEC12A}" destId="{987422C1-C2F2-4E24-A767-F5C485C73A53}" srcOrd="12" destOrd="0" presId="urn:microsoft.com/office/officeart/2005/8/layout/bProcess4"/>
    <dgm:cxn modelId="{C18A14CE-56D8-4FC1-9C45-CD23A5748EE4}" type="presParOf" srcId="{987422C1-C2F2-4E24-A767-F5C485C73A53}" destId="{6F2218E9-5B2C-4A45-86B6-35D26283AC72}" srcOrd="0" destOrd="0" presId="urn:microsoft.com/office/officeart/2005/8/layout/bProcess4"/>
    <dgm:cxn modelId="{251F33D5-6E60-4250-92EA-CC071A876939}" type="presParOf" srcId="{987422C1-C2F2-4E24-A767-F5C485C73A53}" destId="{0AA987C1-E809-45BE-84FF-7A1232A6E6BA}" srcOrd="1" destOrd="0" presId="urn:microsoft.com/office/officeart/2005/8/layout/bProcess4"/>
    <dgm:cxn modelId="{7A94DD99-ED92-4D62-B352-A916E5A053EE}" type="presParOf" srcId="{4A39BA4B-0997-4437-8297-A15BACCEC12A}" destId="{54523295-3798-4B2E-951F-7FBCA18C2F69}" srcOrd="13" destOrd="0" presId="urn:microsoft.com/office/officeart/2005/8/layout/bProcess4"/>
    <dgm:cxn modelId="{317BDC29-844C-43A0-A743-3329C6A2FEF9}" type="presParOf" srcId="{4A39BA4B-0997-4437-8297-A15BACCEC12A}" destId="{6304C84A-AE85-41B7-B4A9-57261AED44EA}" srcOrd="14" destOrd="0" presId="urn:microsoft.com/office/officeart/2005/8/layout/bProcess4"/>
    <dgm:cxn modelId="{46238329-3B7E-4DC1-ABE4-E454C1E36BAE}" type="presParOf" srcId="{6304C84A-AE85-41B7-B4A9-57261AED44EA}" destId="{144E7C33-6868-41F8-AED6-9B33A822DD38}" srcOrd="0" destOrd="0" presId="urn:microsoft.com/office/officeart/2005/8/layout/bProcess4"/>
    <dgm:cxn modelId="{8608283C-1F2F-41FD-8154-65CF07A1CFFB}" type="presParOf" srcId="{6304C84A-AE85-41B7-B4A9-57261AED44EA}" destId="{E0420503-FB19-4732-989B-41DED43424B0}" srcOrd="1" destOrd="0" presId="urn:microsoft.com/office/officeart/2005/8/layout/bProcess4"/>
    <dgm:cxn modelId="{EE6A17E4-3D05-48FA-A565-331847683798}" type="presParOf" srcId="{4A39BA4B-0997-4437-8297-A15BACCEC12A}" destId="{D5A73647-7F1A-450F-B182-23283128D9BC}" srcOrd="15" destOrd="0" presId="urn:microsoft.com/office/officeart/2005/8/layout/bProcess4"/>
    <dgm:cxn modelId="{7ACA0CBE-D37F-4F86-ABD3-A3DE310782F6}" type="presParOf" srcId="{4A39BA4B-0997-4437-8297-A15BACCEC12A}" destId="{18622B14-B99A-4F0B-8D16-15B8C0FC46C0}" srcOrd="16" destOrd="0" presId="urn:microsoft.com/office/officeart/2005/8/layout/bProcess4"/>
    <dgm:cxn modelId="{AF0BBCCC-739B-4CAE-8365-4B0CB14EA12A}" type="presParOf" srcId="{18622B14-B99A-4F0B-8D16-15B8C0FC46C0}" destId="{AC5FF1E9-8DC3-481E-97EA-1EF56D22B12E}" srcOrd="0" destOrd="0" presId="urn:microsoft.com/office/officeart/2005/8/layout/bProcess4"/>
    <dgm:cxn modelId="{92FC8940-7BA1-459C-8BC0-2862F3CCE0AD}" type="presParOf" srcId="{18622B14-B99A-4F0B-8D16-15B8C0FC46C0}" destId="{DFF7C555-CCF6-437F-BEDA-68F4C753653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D8C576-3A88-435F-B270-E65CFEF8D28F}" type="doc">
      <dgm:prSet loTypeId="urn:microsoft.com/office/officeart/2005/8/layout/b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07D18-A1E8-4E36-8282-4198CBCA634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3E3A3-1049-4599-A21B-FA67BD150778}" type="parTrans" cxnId="{544F6975-B63C-486E-B1CD-CEA1C2B3209E}">
      <dgm:prSet/>
      <dgm:spPr/>
      <dgm:t>
        <a:bodyPr/>
        <a:lstStyle/>
        <a:p>
          <a:endParaRPr lang="ru-RU"/>
        </a:p>
      </dgm:t>
    </dgm:pt>
    <dgm:pt modelId="{ACBADE74-36D7-4FAA-832C-86FF01FEBEF3}" type="sibTrans" cxnId="{544F6975-B63C-486E-B1CD-CEA1C2B3209E}">
      <dgm:prSet/>
      <dgm:spPr/>
      <dgm:t>
        <a:bodyPr/>
        <a:lstStyle/>
        <a:p>
          <a:endParaRPr lang="ru-RU"/>
        </a:p>
      </dgm:t>
    </dgm:pt>
    <dgm:pt modelId="{A251DD34-643E-436C-9525-C322F9EB63A7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91A85-089A-476E-8FCA-6B3E727F18A9}" type="parTrans" cxnId="{501D9501-6023-4BE3-9A82-C19DC3E93835}">
      <dgm:prSet/>
      <dgm:spPr/>
      <dgm:t>
        <a:bodyPr/>
        <a:lstStyle/>
        <a:p>
          <a:endParaRPr lang="ru-RU"/>
        </a:p>
      </dgm:t>
    </dgm:pt>
    <dgm:pt modelId="{5D0E2D55-7B40-4E37-8319-49A17324BAD9}" type="sibTrans" cxnId="{501D9501-6023-4BE3-9A82-C19DC3E93835}">
      <dgm:prSet/>
      <dgm:spPr/>
      <dgm:t>
        <a:bodyPr/>
        <a:lstStyle/>
        <a:p>
          <a:endParaRPr lang="ru-RU"/>
        </a:p>
      </dgm:t>
    </dgm:pt>
    <dgm:pt modelId="{1A0C431A-F969-4730-8861-2EB1C61AFF3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A0EE63-5D7C-436E-9188-E686127800FC}" type="parTrans" cxnId="{8B3CCEC6-D800-42AD-BE43-596D57CC99FE}">
      <dgm:prSet/>
      <dgm:spPr/>
      <dgm:t>
        <a:bodyPr/>
        <a:lstStyle/>
        <a:p>
          <a:endParaRPr lang="ru-RU"/>
        </a:p>
      </dgm:t>
    </dgm:pt>
    <dgm:pt modelId="{3259A4A3-E272-47F9-8672-95169BBF3081}" type="sibTrans" cxnId="{8B3CCEC6-D800-42AD-BE43-596D57CC99FE}">
      <dgm:prSet/>
      <dgm:spPr/>
      <dgm:t>
        <a:bodyPr/>
        <a:lstStyle/>
        <a:p>
          <a:endParaRPr lang="ru-RU"/>
        </a:p>
      </dgm:t>
    </dgm:pt>
    <dgm:pt modelId="{F91CB29C-2C64-459F-9E51-5194E9EDF618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0% опрошенных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DB505D-6044-4954-84E4-09A37074F437}" type="parTrans" cxnId="{C9C94279-AB7E-467D-9BE4-3AD2C6E6672C}">
      <dgm:prSet/>
      <dgm:spPr/>
      <dgm:t>
        <a:bodyPr/>
        <a:lstStyle/>
        <a:p>
          <a:endParaRPr lang="ru-RU"/>
        </a:p>
      </dgm:t>
    </dgm:pt>
    <dgm:pt modelId="{9AE0DECF-28ED-4AD1-ABE7-FA098B4896B8}" type="sibTrans" cxnId="{C9C94279-AB7E-467D-9BE4-3AD2C6E6672C}">
      <dgm:prSet/>
      <dgm:spPr/>
      <dgm:t>
        <a:bodyPr/>
        <a:lstStyle/>
        <a:p>
          <a:endParaRPr lang="ru-RU"/>
        </a:p>
      </dgm:t>
    </dgm:pt>
    <dgm:pt modelId="{7BD5C02E-8F66-46AB-B702-F5D1AFF67814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C6A54B-433E-4828-9A02-83D4763E660F}" type="parTrans" cxnId="{24EEA1EB-48AE-4DA8-8599-0B23588E8F16}">
      <dgm:prSet/>
      <dgm:spPr/>
      <dgm:t>
        <a:bodyPr/>
        <a:lstStyle/>
        <a:p>
          <a:endParaRPr lang="ru-RU"/>
        </a:p>
      </dgm:t>
    </dgm:pt>
    <dgm:pt modelId="{FFB471F9-B0E0-4EC3-AB1E-40C751260005}" type="sibTrans" cxnId="{24EEA1EB-48AE-4DA8-8599-0B23588E8F16}">
      <dgm:prSet/>
      <dgm:spPr/>
      <dgm:t>
        <a:bodyPr/>
        <a:lstStyle/>
        <a:p>
          <a:endParaRPr lang="ru-RU"/>
        </a:p>
      </dgm:t>
    </dgm:pt>
    <dgm:pt modelId="{CE49D0F3-E2BC-4B69-BC4B-4A8C099E5DCD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91% предложил другие услуги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B6DD1-4AB7-4173-A850-1A04680A0235}" type="parTrans" cxnId="{814E414B-947F-4503-88C1-26D6EC3A1174}">
      <dgm:prSet/>
      <dgm:spPr/>
      <dgm:t>
        <a:bodyPr/>
        <a:lstStyle/>
        <a:p>
          <a:endParaRPr lang="ru-RU"/>
        </a:p>
      </dgm:t>
    </dgm:pt>
    <dgm:pt modelId="{144A2057-FA0C-4F27-9EBF-842B821632F9}" type="sibTrans" cxnId="{814E414B-947F-4503-88C1-26D6EC3A1174}">
      <dgm:prSet/>
      <dgm:spPr/>
      <dgm:t>
        <a:bodyPr/>
        <a:lstStyle/>
        <a:p>
          <a:endParaRPr lang="ru-RU"/>
        </a:p>
      </dgm:t>
    </dgm:pt>
    <dgm:pt modelId="{6FE7BBC4-70E4-487F-9C9D-8718FF91C87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D445B-903C-4454-949D-FE321A0B9936}" type="parTrans" cxnId="{21A2A6AE-AE6B-4808-A21D-ED1033FEF3F9}">
      <dgm:prSet/>
      <dgm:spPr/>
      <dgm:t>
        <a:bodyPr/>
        <a:lstStyle/>
        <a:p>
          <a:endParaRPr lang="ru-RU"/>
        </a:p>
      </dgm:t>
    </dgm:pt>
    <dgm:pt modelId="{5D499BC6-456F-4B98-85EE-F1FCF4245416}" type="sibTrans" cxnId="{21A2A6AE-AE6B-4808-A21D-ED1033FEF3F9}">
      <dgm:prSet/>
      <dgm:spPr/>
      <dgm:t>
        <a:bodyPr/>
        <a:lstStyle/>
        <a:p>
          <a:endParaRPr lang="ru-RU"/>
        </a:p>
      </dgm:t>
    </dgm:pt>
    <dgm:pt modelId="{22B3FF02-4BB8-4E72-856A-107140DF7F1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0C456-991E-4731-8524-45E70CE89B77}" type="parTrans" cxnId="{303B01AC-18DD-4078-B24F-472B5E09038E}">
      <dgm:prSet/>
      <dgm:spPr/>
      <dgm:t>
        <a:bodyPr/>
        <a:lstStyle/>
        <a:p>
          <a:endParaRPr lang="ru-RU"/>
        </a:p>
      </dgm:t>
    </dgm:pt>
    <dgm:pt modelId="{6CF54E54-5020-4767-9B08-EEE1B5B90117}" type="sibTrans" cxnId="{303B01AC-18DD-4078-B24F-472B5E09038E}">
      <dgm:prSet/>
      <dgm:spPr/>
      <dgm:t>
        <a:bodyPr/>
        <a:lstStyle/>
        <a:p>
          <a:endParaRPr lang="ru-RU"/>
        </a:p>
      </dgm:t>
    </dgm:pt>
    <dgm:pt modelId="{A19A8D0F-72EF-4712-86A0-68FAE7B6AD1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Нет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84718-2050-4627-A375-70B96546CD0E}" type="parTrans" cxnId="{0F39B553-1789-4132-AF49-68B6D43632D1}">
      <dgm:prSet/>
      <dgm:spPr/>
      <dgm:t>
        <a:bodyPr/>
        <a:lstStyle/>
        <a:p>
          <a:endParaRPr lang="ru-RU"/>
        </a:p>
      </dgm:t>
    </dgm:pt>
    <dgm:pt modelId="{BB0147F8-E60B-480D-A59F-A14EDEEF1FA4}" type="sibTrans" cxnId="{0F39B553-1789-4132-AF49-68B6D43632D1}">
      <dgm:prSet/>
      <dgm:spPr/>
      <dgm:t>
        <a:bodyPr/>
        <a:lstStyle/>
        <a:p>
          <a:endParaRPr lang="ru-RU"/>
        </a:p>
      </dgm:t>
    </dgm:pt>
    <dgm:pt modelId="{4A39BA4B-0997-4437-8297-A15BACCEC12A}" type="pres">
      <dgm:prSet presAssocID="{E6D8C576-3A88-435F-B270-E65CFEF8D28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43EF0D9-52DD-4226-8FAF-AAE454DCF876}" type="pres">
      <dgm:prSet presAssocID="{C9A07D18-A1E8-4E36-8282-4198CBCA6340}" presName="compNode" presStyleCnt="0"/>
      <dgm:spPr/>
    </dgm:pt>
    <dgm:pt modelId="{58E55B40-FDCC-4672-BB0A-C1BFB863B056}" type="pres">
      <dgm:prSet presAssocID="{C9A07D18-A1E8-4E36-8282-4198CBCA6340}" presName="dummyConnPt" presStyleCnt="0"/>
      <dgm:spPr/>
    </dgm:pt>
    <dgm:pt modelId="{DBE7A1F5-013C-43CB-BAC8-76C0B3F64D66}" type="pres">
      <dgm:prSet presAssocID="{C9A07D18-A1E8-4E36-8282-4198CBCA634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C5C92-7E0E-43AA-87B8-AFEB69346CAB}" type="pres">
      <dgm:prSet presAssocID="{ACBADE74-36D7-4FAA-832C-86FF01FEBEF3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46D4CBA-82E4-49AB-863B-DEDAEC86F5F8}" type="pres">
      <dgm:prSet presAssocID="{A251DD34-643E-436C-9525-C322F9EB63A7}" presName="compNode" presStyleCnt="0"/>
      <dgm:spPr/>
    </dgm:pt>
    <dgm:pt modelId="{571B0C0E-F505-4D09-9F1A-3F3EEB111559}" type="pres">
      <dgm:prSet presAssocID="{A251DD34-643E-436C-9525-C322F9EB63A7}" presName="dummyConnPt" presStyleCnt="0"/>
      <dgm:spPr/>
    </dgm:pt>
    <dgm:pt modelId="{386131DA-51CE-4D29-AD2D-8A9CC702E5E5}" type="pres">
      <dgm:prSet presAssocID="{A251DD34-643E-436C-9525-C322F9EB63A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522D7-A509-4E3D-AEC5-9F87439796DB}" type="pres">
      <dgm:prSet presAssocID="{5D0E2D55-7B40-4E37-8319-49A17324BAD9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C50370D1-CB19-4632-A458-2C6637BD39BF}" type="pres">
      <dgm:prSet presAssocID="{1A0C431A-F969-4730-8861-2EB1C61AFF30}" presName="compNode" presStyleCnt="0"/>
      <dgm:spPr/>
    </dgm:pt>
    <dgm:pt modelId="{33F1B495-CBE8-466B-B130-0A676EA27E1A}" type="pres">
      <dgm:prSet presAssocID="{1A0C431A-F969-4730-8861-2EB1C61AFF30}" presName="dummyConnPt" presStyleCnt="0"/>
      <dgm:spPr/>
    </dgm:pt>
    <dgm:pt modelId="{C04BC362-9F66-4869-85AA-B19A67B76E5E}" type="pres">
      <dgm:prSet presAssocID="{1A0C431A-F969-4730-8861-2EB1C61AFF3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D8FBB-56ED-4EC9-B939-0D25963D3B82}" type="pres">
      <dgm:prSet presAssocID="{3259A4A3-E272-47F9-8672-95169BBF3081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F64CAF62-8E53-4A02-AE79-623F832011FB}" type="pres">
      <dgm:prSet presAssocID="{F91CB29C-2C64-459F-9E51-5194E9EDF618}" presName="compNode" presStyleCnt="0"/>
      <dgm:spPr/>
    </dgm:pt>
    <dgm:pt modelId="{641846CB-79CB-40AD-B145-0CD60094F3B9}" type="pres">
      <dgm:prSet presAssocID="{F91CB29C-2C64-459F-9E51-5194E9EDF618}" presName="dummyConnPt" presStyleCnt="0"/>
      <dgm:spPr/>
    </dgm:pt>
    <dgm:pt modelId="{2B5D3C94-48A0-44A0-85A1-E1CADC782ED3}" type="pres">
      <dgm:prSet presAssocID="{F91CB29C-2C64-459F-9E51-5194E9EDF61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62FE1-40BB-491D-8E72-C13BA9D486D1}" type="pres">
      <dgm:prSet presAssocID="{9AE0DECF-28ED-4AD1-ABE7-FA098B4896B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888852CF-241E-496D-B683-F40095A58E01}" type="pres">
      <dgm:prSet presAssocID="{7BD5C02E-8F66-46AB-B702-F5D1AFF67814}" presName="compNode" presStyleCnt="0"/>
      <dgm:spPr/>
    </dgm:pt>
    <dgm:pt modelId="{F9E34242-BFA4-49DB-BFDA-9FB303012D76}" type="pres">
      <dgm:prSet presAssocID="{7BD5C02E-8F66-46AB-B702-F5D1AFF67814}" presName="dummyConnPt" presStyleCnt="0"/>
      <dgm:spPr/>
    </dgm:pt>
    <dgm:pt modelId="{24E70729-7A0B-489C-9911-1118F500FB1D}" type="pres">
      <dgm:prSet presAssocID="{7BD5C02E-8F66-46AB-B702-F5D1AFF6781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3F723-07A5-45CD-B994-633DDC36EB3A}" type="pres">
      <dgm:prSet presAssocID="{FFB471F9-B0E0-4EC3-AB1E-40C751260005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A0D5C88A-D4ED-45B8-8F8A-4B4B2D75CFF2}" type="pres">
      <dgm:prSet presAssocID="{CE49D0F3-E2BC-4B69-BC4B-4A8C099E5DCD}" presName="compNode" presStyleCnt="0"/>
      <dgm:spPr/>
    </dgm:pt>
    <dgm:pt modelId="{A3C70849-B632-4B03-B417-161788123CA3}" type="pres">
      <dgm:prSet presAssocID="{CE49D0F3-E2BC-4B69-BC4B-4A8C099E5DCD}" presName="dummyConnPt" presStyleCnt="0"/>
      <dgm:spPr/>
    </dgm:pt>
    <dgm:pt modelId="{EA205D52-DB66-4541-8D3F-FB952A845F9C}" type="pres">
      <dgm:prSet presAssocID="{CE49D0F3-E2BC-4B69-BC4B-4A8C099E5DC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69194-46D1-4695-9436-7ACC213BAEF4}" type="pres">
      <dgm:prSet presAssocID="{144A2057-FA0C-4F27-9EBF-842B821632F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987422C1-C2F2-4E24-A767-F5C485C73A53}" type="pres">
      <dgm:prSet presAssocID="{6FE7BBC4-70E4-487F-9C9D-8718FF91C87E}" presName="compNode" presStyleCnt="0"/>
      <dgm:spPr/>
    </dgm:pt>
    <dgm:pt modelId="{6F2218E9-5B2C-4A45-86B6-35D26283AC72}" type="pres">
      <dgm:prSet presAssocID="{6FE7BBC4-70E4-487F-9C9D-8718FF91C87E}" presName="dummyConnPt" presStyleCnt="0"/>
      <dgm:spPr/>
    </dgm:pt>
    <dgm:pt modelId="{0AA987C1-E809-45BE-84FF-7A1232A6E6BA}" type="pres">
      <dgm:prSet presAssocID="{6FE7BBC4-70E4-487F-9C9D-8718FF91C87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23295-3798-4B2E-951F-7FBCA18C2F69}" type="pres">
      <dgm:prSet presAssocID="{5D499BC6-456F-4B98-85EE-F1FCF4245416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6304C84A-AE85-41B7-B4A9-57261AED44EA}" type="pres">
      <dgm:prSet presAssocID="{22B3FF02-4BB8-4E72-856A-107140DF7F1E}" presName="compNode" presStyleCnt="0"/>
      <dgm:spPr/>
    </dgm:pt>
    <dgm:pt modelId="{144E7C33-6868-41F8-AED6-9B33A822DD38}" type="pres">
      <dgm:prSet presAssocID="{22B3FF02-4BB8-4E72-856A-107140DF7F1E}" presName="dummyConnPt" presStyleCnt="0"/>
      <dgm:spPr/>
    </dgm:pt>
    <dgm:pt modelId="{E0420503-FB19-4732-989B-41DED43424B0}" type="pres">
      <dgm:prSet presAssocID="{22B3FF02-4BB8-4E72-856A-107140DF7F1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73647-7F1A-450F-B182-23283128D9BC}" type="pres">
      <dgm:prSet presAssocID="{6CF54E54-5020-4767-9B08-EEE1B5B90117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18622B14-B99A-4F0B-8D16-15B8C0FC46C0}" type="pres">
      <dgm:prSet presAssocID="{A19A8D0F-72EF-4712-86A0-68FAE7B6AD10}" presName="compNode" presStyleCnt="0"/>
      <dgm:spPr/>
    </dgm:pt>
    <dgm:pt modelId="{AC5FF1E9-8DC3-481E-97EA-1EF56D22B12E}" type="pres">
      <dgm:prSet presAssocID="{A19A8D0F-72EF-4712-86A0-68FAE7B6AD10}" presName="dummyConnPt" presStyleCnt="0"/>
      <dgm:spPr/>
    </dgm:pt>
    <dgm:pt modelId="{DFF7C555-CCF6-437F-BEDA-68F4C753653D}" type="pres">
      <dgm:prSet presAssocID="{A19A8D0F-72EF-4712-86A0-68FAE7B6AD1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C5490B-C586-410C-939D-2BAA0E2FCC1B}" type="presOf" srcId="{5D499BC6-456F-4B98-85EE-F1FCF4245416}" destId="{54523295-3798-4B2E-951F-7FBCA18C2F69}" srcOrd="0" destOrd="0" presId="urn:microsoft.com/office/officeart/2005/8/layout/bProcess4"/>
    <dgm:cxn modelId="{8B3CCEC6-D800-42AD-BE43-596D57CC99FE}" srcId="{E6D8C576-3A88-435F-B270-E65CFEF8D28F}" destId="{1A0C431A-F969-4730-8861-2EB1C61AFF30}" srcOrd="2" destOrd="0" parTransId="{C5A0EE63-5D7C-436E-9188-E686127800FC}" sibTransId="{3259A4A3-E272-47F9-8672-95169BBF3081}"/>
    <dgm:cxn modelId="{21A2A6AE-AE6B-4808-A21D-ED1033FEF3F9}" srcId="{E6D8C576-3A88-435F-B270-E65CFEF8D28F}" destId="{6FE7BBC4-70E4-487F-9C9D-8718FF91C87E}" srcOrd="6" destOrd="0" parTransId="{356D445B-903C-4454-949D-FE321A0B9936}" sibTransId="{5D499BC6-456F-4B98-85EE-F1FCF4245416}"/>
    <dgm:cxn modelId="{78D87C7D-FEB5-4B63-A22C-3D3276BEC5F0}" type="presOf" srcId="{E6D8C576-3A88-435F-B270-E65CFEF8D28F}" destId="{4A39BA4B-0997-4437-8297-A15BACCEC12A}" srcOrd="0" destOrd="0" presId="urn:microsoft.com/office/officeart/2005/8/layout/bProcess4"/>
    <dgm:cxn modelId="{814E414B-947F-4503-88C1-26D6EC3A1174}" srcId="{E6D8C576-3A88-435F-B270-E65CFEF8D28F}" destId="{CE49D0F3-E2BC-4B69-BC4B-4A8C099E5DCD}" srcOrd="5" destOrd="0" parTransId="{DE5B6DD1-4AB7-4173-A850-1A04680A0235}" sibTransId="{144A2057-FA0C-4F27-9EBF-842B821632F9}"/>
    <dgm:cxn modelId="{544F6975-B63C-486E-B1CD-CEA1C2B3209E}" srcId="{E6D8C576-3A88-435F-B270-E65CFEF8D28F}" destId="{C9A07D18-A1E8-4E36-8282-4198CBCA6340}" srcOrd="0" destOrd="0" parTransId="{C983E3A3-1049-4599-A21B-FA67BD150778}" sibTransId="{ACBADE74-36D7-4FAA-832C-86FF01FEBEF3}"/>
    <dgm:cxn modelId="{14BE8D26-5DAE-4E51-A6A1-6B13BC5AD375}" type="presOf" srcId="{A251DD34-643E-436C-9525-C322F9EB63A7}" destId="{386131DA-51CE-4D29-AD2D-8A9CC702E5E5}" srcOrd="0" destOrd="0" presId="urn:microsoft.com/office/officeart/2005/8/layout/bProcess4"/>
    <dgm:cxn modelId="{BFE72D55-FB54-440C-959C-9B83983589CE}" type="presOf" srcId="{C9A07D18-A1E8-4E36-8282-4198CBCA6340}" destId="{DBE7A1F5-013C-43CB-BAC8-76C0B3F64D66}" srcOrd="0" destOrd="0" presId="urn:microsoft.com/office/officeart/2005/8/layout/bProcess4"/>
    <dgm:cxn modelId="{9AEE3822-C776-4E1E-978D-92970212A003}" type="presOf" srcId="{A19A8D0F-72EF-4712-86A0-68FAE7B6AD10}" destId="{DFF7C555-CCF6-437F-BEDA-68F4C753653D}" srcOrd="0" destOrd="0" presId="urn:microsoft.com/office/officeart/2005/8/layout/bProcess4"/>
    <dgm:cxn modelId="{17C5BF79-42D4-44A0-AF6D-A3BE0C688A26}" type="presOf" srcId="{F91CB29C-2C64-459F-9E51-5194E9EDF618}" destId="{2B5D3C94-48A0-44A0-85A1-E1CADC782ED3}" srcOrd="0" destOrd="0" presId="urn:microsoft.com/office/officeart/2005/8/layout/bProcess4"/>
    <dgm:cxn modelId="{6007FF90-69C6-4154-BFA0-802C84EC5D88}" type="presOf" srcId="{5D0E2D55-7B40-4E37-8319-49A17324BAD9}" destId="{E72522D7-A509-4E3D-AEC5-9F87439796DB}" srcOrd="0" destOrd="0" presId="urn:microsoft.com/office/officeart/2005/8/layout/bProcess4"/>
    <dgm:cxn modelId="{D80489C4-7D3C-49D4-899B-C6AF2A35C01F}" type="presOf" srcId="{FFB471F9-B0E0-4EC3-AB1E-40C751260005}" destId="{E603F723-07A5-45CD-B994-633DDC36EB3A}" srcOrd="0" destOrd="0" presId="urn:microsoft.com/office/officeart/2005/8/layout/bProcess4"/>
    <dgm:cxn modelId="{C9C94279-AB7E-467D-9BE4-3AD2C6E6672C}" srcId="{E6D8C576-3A88-435F-B270-E65CFEF8D28F}" destId="{F91CB29C-2C64-459F-9E51-5194E9EDF618}" srcOrd="3" destOrd="0" parTransId="{46DB505D-6044-4954-84E4-09A37074F437}" sibTransId="{9AE0DECF-28ED-4AD1-ABE7-FA098B4896B8}"/>
    <dgm:cxn modelId="{2238EAFB-1CAD-4A3E-BA1A-7CD59A527151}" type="presOf" srcId="{CE49D0F3-E2BC-4B69-BC4B-4A8C099E5DCD}" destId="{EA205D52-DB66-4541-8D3F-FB952A845F9C}" srcOrd="0" destOrd="0" presId="urn:microsoft.com/office/officeart/2005/8/layout/bProcess4"/>
    <dgm:cxn modelId="{303B01AC-18DD-4078-B24F-472B5E09038E}" srcId="{E6D8C576-3A88-435F-B270-E65CFEF8D28F}" destId="{22B3FF02-4BB8-4E72-856A-107140DF7F1E}" srcOrd="7" destOrd="0" parTransId="{6A00C456-991E-4731-8524-45E70CE89B77}" sibTransId="{6CF54E54-5020-4767-9B08-EEE1B5B90117}"/>
    <dgm:cxn modelId="{5586E3F5-41F6-4682-ACA9-8D53A68DE7D6}" type="presOf" srcId="{6CF54E54-5020-4767-9B08-EEE1B5B90117}" destId="{D5A73647-7F1A-450F-B182-23283128D9BC}" srcOrd="0" destOrd="0" presId="urn:microsoft.com/office/officeart/2005/8/layout/bProcess4"/>
    <dgm:cxn modelId="{501D9501-6023-4BE3-9A82-C19DC3E93835}" srcId="{E6D8C576-3A88-435F-B270-E65CFEF8D28F}" destId="{A251DD34-643E-436C-9525-C322F9EB63A7}" srcOrd="1" destOrd="0" parTransId="{79A91A85-089A-476E-8FCA-6B3E727F18A9}" sibTransId="{5D0E2D55-7B40-4E37-8319-49A17324BAD9}"/>
    <dgm:cxn modelId="{62629EB5-D0C9-416E-BB54-A7DB1B65B8E4}" type="presOf" srcId="{1A0C431A-F969-4730-8861-2EB1C61AFF30}" destId="{C04BC362-9F66-4869-85AA-B19A67B76E5E}" srcOrd="0" destOrd="0" presId="urn:microsoft.com/office/officeart/2005/8/layout/bProcess4"/>
    <dgm:cxn modelId="{495579C7-9479-4962-9171-6B63FC31230A}" type="presOf" srcId="{144A2057-FA0C-4F27-9EBF-842B821632F9}" destId="{AC869194-46D1-4695-9436-7ACC213BAEF4}" srcOrd="0" destOrd="0" presId="urn:microsoft.com/office/officeart/2005/8/layout/bProcess4"/>
    <dgm:cxn modelId="{0F39B553-1789-4132-AF49-68B6D43632D1}" srcId="{E6D8C576-3A88-435F-B270-E65CFEF8D28F}" destId="{A19A8D0F-72EF-4712-86A0-68FAE7B6AD10}" srcOrd="8" destOrd="0" parTransId="{F5D84718-2050-4627-A375-70B96546CD0E}" sibTransId="{BB0147F8-E60B-480D-A59F-A14EDEEF1FA4}"/>
    <dgm:cxn modelId="{4D377B70-A36A-44A1-BB0A-B61A277EA2D2}" type="presOf" srcId="{22B3FF02-4BB8-4E72-856A-107140DF7F1E}" destId="{E0420503-FB19-4732-989B-41DED43424B0}" srcOrd="0" destOrd="0" presId="urn:microsoft.com/office/officeart/2005/8/layout/bProcess4"/>
    <dgm:cxn modelId="{1FD20780-A657-48D4-B785-6AF03A2F3631}" type="presOf" srcId="{9AE0DECF-28ED-4AD1-ABE7-FA098B4896B8}" destId="{D0162FE1-40BB-491D-8E72-C13BA9D486D1}" srcOrd="0" destOrd="0" presId="urn:microsoft.com/office/officeart/2005/8/layout/bProcess4"/>
    <dgm:cxn modelId="{54AC42B8-F1EB-4DB0-9A6E-9C4571FF7646}" type="presOf" srcId="{ACBADE74-36D7-4FAA-832C-86FF01FEBEF3}" destId="{5E3C5C92-7E0E-43AA-87B8-AFEB69346CAB}" srcOrd="0" destOrd="0" presId="urn:microsoft.com/office/officeart/2005/8/layout/bProcess4"/>
    <dgm:cxn modelId="{ECCCA342-AC46-4A58-9B63-3F71FBC407C9}" type="presOf" srcId="{6FE7BBC4-70E4-487F-9C9D-8718FF91C87E}" destId="{0AA987C1-E809-45BE-84FF-7A1232A6E6BA}" srcOrd="0" destOrd="0" presId="urn:microsoft.com/office/officeart/2005/8/layout/bProcess4"/>
    <dgm:cxn modelId="{24EEA1EB-48AE-4DA8-8599-0B23588E8F16}" srcId="{E6D8C576-3A88-435F-B270-E65CFEF8D28F}" destId="{7BD5C02E-8F66-46AB-B702-F5D1AFF67814}" srcOrd="4" destOrd="0" parTransId="{75C6A54B-433E-4828-9A02-83D4763E660F}" sibTransId="{FFB471F9-B0E0-4EC3-AB1E-40C751260005}"/>
    <dgm:cxn modelId="{BB89571C-FCBA-4B20-AE67-09B885B2E77D}" type="presOf" srcId="{3259A4A3-E272-47F9-8672-95169BBF3081}" destId="{527D8FBB-56ED-4EC9-B939-0D25963D3B82}" srcOrd="0" destOrd="0" presId="urn:microsoft.com/office/officeart/2005/8/layout/bProcess4"/>
    <dgm:cxn modelId="{12D9728A-DFD7-4213-A779-A586F27D1EA9}" type="presOf" srcId="{7BD5C02E-8F66-46AB-B702-F5D1AFF67814}" destId="{24E70729-7A0B-489C-9911-1118F500FB1D}" srcOrd="0" destOrd="0" presId="urn:microsoft.com/office/officeart/2005/8/layout/bProcess4"/>
    <dgm:cxn modelId="{2AC9B55D-C381-48EB-AAFD-30D74530DDB6}" type="presParOf" srcId="{4A39BA4B-0997-4437-8297-A15BACCEC12A}" destId="{943EF0D9-52DD-4226-8FAF-AAE454DCF876}" srcOrd="0" destOrd="0" presId="urn:microsoft.com/office/officeart/2005/8/layout/bProcess4"/>
    <dgm:cxn modelId="{0444C2EC-009E-472E-B189-4D3CB97357B2}" type="presParOf" srcId="{943EF0D9-52DD-4226-8FAF-AAE454DCF876}" destId="{58E55B40-FDCC-4672-BB0A-C1BFB863B056}" srcOrd="0" destOrd="0" presId="urn:microsoft.com/office/officeart/2005/8/layout/bProcess4"/>
    <dgm:cxn modelId="{677274E0-4C8D-417A-8411-A70B394C61AB}" type="presParOf" srcId="{943EF0D9-52DD-4226-8FAF-AAE454DCF876}" destId="{DBE7A1F5-013C-43CB-BAC8-76C0B3F64D66}" srcOrd="1" destOrd="0" presId="urn:microsoft.com/office/officeart/2005/8/layout/bProcess4"/>
    <dgm:cxn modelId="{971C8576-43CC-4E28-A039-46E1815B3E6B}" type="presParOf" srcId="{4A39BA4B-0997-4437-8297-A15BACCEC12A}" destId="{5E3C5C92-7E0E-43AA-87B8-AFEB69346CAB}" srcOrd="1" destOrd="0" presId="urn:microsoft.com/office/officeart/2005/8/layout/bProcess4"/>
    <dgm:cxn modelId="{B46A5536-3BA3-4B19-BC95-88229E155A00}" type="presParOf" srcId="{4A39BA4B-0997-4437-8297-A15BACCEC12A}" destId="{646D4CBA-82E4-49AB-863B-DEDAEC86F5F8}" srcOrd="2" destOrd="0" presId="urn:microsoft.com/office/officeart/2005/8/layout/bProcess4"/>
    <dgm:cxn modelId="{05DE6D31-E6A0-42CB-BB1E-F768C6C48AE1}" type="presParOf" srcId="{646D4CBA-82E4-49AB-863B-DEDAEC86F5F8}" destId="{571B0C0E-F505-4D09-9F1A-3F3EEB111559}" srcOrd="0" destOrd="0" presId="urn:microsoft.com/office/officeart/2005/8/layout/bProcess4"/>
    <dgm:cxn modelId="{6DC2232D-53D2-4926-8CCB-8FA0E7AB902F}" type="presParOf" srcId="{646D4CBA-82E4-49AB-863B-DEDAEC86F5F8}" destId="{386131DA-51CE-4D29-AD2D-8A9CC702E5E5}" srcOrd="1" destOrd="0" presId="urn:microsoft.com/office/officeart/2005/8/layout/bProcess4"/>
    <dgm:cxn modelId="{5973090D-BA74-42D3-B71B-B97015E0DC92}" type="presParOf" srcId="{4A39BA4B-0997-4437-8297-A15BACCEC12A}" destId="{E72522D7-A509-4E3D-AEC5-9F87439796DB}" srcOrd="3" destOrd="0" presId="urn:microsoft.com/office/officeart/2005/8/layout/bProcess4"/>
    <dgm:cxn modelId="{E62B2DEE-FC1A-4510-8190-8220E72DE82C}" type="presParOf" srcId="{4A39BA4B-0997-4437-8297-A15BACCEC12A}" destId="{C50370D1-CB19-4632-A458-2C6637BD39BF}" srcOrd="4" destOrd="0" presId="urn:microsoft.com/office/officeart/2005/8/layout/bProcess4"/>
    <dgm:cxn modelId="{5E3304A9-0033-4FA9-B232-C3B98C172636}" type="presParOf" srcId="{C50370D1-CB19-4632-A458-2C6637BD39BF}" destId="{33F1B495-CBE8-466B-B130-0A676EA27E1A}" srcOrd="0" destOrd="0" presId="urn:microsoft.com/office/officeart/2005/8/layout/bProcess4"/>
    <dgm:cxn modelId="{57A772D0-1E12-45CE-9595-8B227A44FFBF}" type="presParOf" srcId="{C50370D1-CB19-4632-A458-2C6637BD39BF}" destId="{C04BC362-9F66-4869-85AA-B19A67B76E5E}" srcOrd="1" destOrd="0" presId="urn:microsoft.com/office/officeart/2005/8/layout/bProcess4"/>
    <dgm:cxn modelId="{03843DA5-F621-4D83-AD9B-122584601296}" type="presParOf" srcId="{4A39BA4B-0997-4437-8297-A15BACCEC12A}" destId="{527D8FBB-56ED-4EC9-B939-0D25963D3B82}" srcOrd="5" destOrd="0" presId="urn:microsoft.com/office/officeart/2005/8/layout/bProcess4"/>
    <dgm:cxn modelId="{530AE738-50CF-494A-857B-0C25396943F7}" type="presParOf" srcId="{4A39BA4B-0997-4437-8297-A15BACCEC12A}" destId="{F64CAF62-8E53-4A02-AE79-623F832011FB}" srcOrd="6" destOrd="0" presId="urn:microsoft.com/office/officeart/2005/8/layout/bProcess4"/>
    <dgm:cxn modelId="{9B12C666-24FF-404F-A45D-B752D60B887E}" type="presParOf" srcId="{F64CAF62-8E53-4A02-AE79-623F832011FB}" destId="{641846CB-79CB-40AD-B145-0CD60094F3B9}" srcOrd="0" destOrd="0" presId="urn:microsoft.com/office/officeart/2005/8/layout/bProcess4"/>
    <dgm:cxn modelId="{97F4582B-A9A2-4FCD-9683-535E0C24F29E}" type="presParOf" srcId="{F64CAF62-8E53-4A02-AE79-623F832011FB}" destId="{2B5D3C94-48A0-44A0-85A1-E1CADC782ED3}" srcOrd="1" destOrd="0" presId="urn:microsoft.com/office/officeart/2005/8/layout/bProcess4"/>
    <dgm:cxn modelId="{4754C02B-4CA0-46C7-B1BC-A4140F12CC63}" type="presParOf" srcId="{4A39BA4B-0997-4437-8297-A15BACCEC12A}" destId="{D0162FE1-40BB-491D-8E72-C13BA9D486D1}" srcOrd="7" destOrd="0" presId="urn:microsoft.com/office/officeart/2005/8/layout/bProcess4"/>
    <dgm:cxn modelId="{AFBC86DD-ECA7-4ACA-9E59-C1C2025ABE5B}" type="presParOf" srcId="{4A39BA4B-0997-4437-8297-A15BACCEC12A}" destId="{888852CF-241E-496D-B683-F40095A58E01}" srcOrd="8" destOrd="0" presId="urn:microsoft.com/office/officeart/2005/8/layout/bProcess4"/>
    <dgm:cxn modelId="{316A366A-00C2-45F4-B1DD-82B045F8839D}" type="presParOf" srcId="{888852CF-241E-496D-B683-F40095A58E01}" destId="{F9E34242-BFA4-49DB-BFDA-9FB303012D76}" srcOrd="0" destOrd="0" presId="urn:microsoft.com/office/officeart/2005/8/layout/bProcess4"/>
    <dgm:cxn modelId="{56E8B14C-F9F1-40F2-9A3B-D6803495B8F9}" type="presParOf" srcId="{888852CF-241E-496D-B683-F40095A58E01}" destId="{24E70729-7A0B-489C-9911-1118F500FB1D}" srcOrd="1" destOrd="0" presId="urn:microsoft.com/office/officeart/2005/8/layout/bProcess4"/>
    <dgm:cxn modelId="{C4F03DBB-03C1-4A34-8B9E-D70E7CB00FC8}" type="presParOf" srcId="{4A39BA4B-0997-4437-8297-A15BACCEC12A}" destId="{E603F723-07A5-45CD-B994-633DDC36EB3A}" srcOrd="9" destOrd="0" presId="urn:microsoft.com/office/officeart/2005/8/layout/bProcess4"/>
    <dgm:cxn modelId="{E8466009-3515-4F34-9BF0-539623D9D115}" type="presParOf" srcId="{4A39BA4B-0997-4437-8297-A15BACCEC12A}" destId="{A0D5C88A-D4ED-45B8-8F8A-4B4B2D75CFF2}" srcOrd="10" destOrd="0" presId="urn:microsoft.com/office/officeart/2005/8/layout/bProcess4"/>
    <dgm:cxn modelId="{F1A77256-6E04-4519-B650-67059598A0C9}" type="presParOf" srcId="{A0D5C88A-D4ED-45B8-8F8A-4B4B2D75CFF2}" destId="{A3C70849-B632-4B03-B417-161788123CA3}" srcOrd="0" destOrd="0" presId="urn:microsoft.com/office/officeart/2005/8/layout/bProcess4"/>
    <dgm:cxn modelId="{275670B7-EB26-4DF1-B563-FADE055F6350}" type="presParOf" srcId="{A0D5C88A-D4ED-45B8-8F8A-4B4B2D75CFF2}" destId="{EA205D52-DB66-4541-8D3F-FB952A845F9C}" srcOrd="1" destOrd="0" presId="urn:microsoft.com/office/officeart/2005/8/layout/bProcess4"/>
    <dgm:cxn modelId="{B5ADF204-2948-46B1-8D22-1930CC6BDDBA}" type="presParOf" srcId="{4A39BA4B-0997-4437-8297-A15BACCEC12A}" destId="{AC869194-46D1-4695-9436-7ACC213BAEF4}" srcOrd="11" destOrd="0" presId="urn:microsoft.com/office/officeart/2005/8/layout/bProcess4"/>
    <dgm:cxn modelId="{9B10DCB3-9C55-4CF7-8BB7-BD69219C2DC0}" type="presParOf" srcId="{4A39BA4B-0997-4437-8297-A15BACCEC12A}" destId="{987422C1-C2F2-4E24-A767-F5C485C73A53}" srcOrd="12" destOrd="0" presId="urn:microsoft.com/office/officeart/2005/8/layout/bProcess4"/>
    <dgm:cxn modelId="{DC494A2C-59D3-48D8-A71F-B2952AEAAC0A}" type="presParOf" srcId="{987422C1-C2F2-4E24-A767-F5C485C73A53}" destId="{6F2218E9-5B2C-4A45-86B6-35D26283AC72}" srcOrd="0" destOrd="0" presId="urn:microsoft.com/office/officeart/2005/8/layout/bProcess4"/>
    <dgm:cxn modelId="{79B9FE3B-8E66-42E0-9407-C105DBF3CDA8}" type="presParOf" srcId="{987422C1-C2F2-4E24-A767-F5C485C73A53}" destId="{0AA987C1-E809-45BE-84FF-7A1232A6E6BA}" srcOrd="1" destOrd="0" presId="urn:microsoft.com/office/officeart/2005/8/layout/bProcess4"/>
    <dgm:cxn modelId="{94DF031E-AC50-4353-908F-CCFCD3BAB5D0}" type="presParOf" srcId="{4A39BA4B-0997-4437-8297-A15BACCEC12A}" destId="{54523295-3798-4B2E-951F-7FBCA18C2F69}" srcOrd="13" destOrd="0" presId="urn:microsoft.com/office/officeart/2005/8/layout/bProcess4"/>
    <dgm:cxn modelId="{8A11AF35-203F-46CD-AEF3-B4046A60EFB4}" type="presParOf" srcId="{4A39BA4B-0997-4437-8297-A15BACCEC12A}" destId="{6304C84A-AE85-41B7-B4A9-57261AED44EA}" srcOrd="14" destOrd="0" presId="urn:microsoft.com/office/officeart/2005/8/layout/bProcess4"/>
    <dgm:cxn modelId="{63AE1FD7-6F4F-4C5A-BED8-5C743B3DF8C6}" type="presParOf" srcId="{6304C84A-AE85-41B7-B4A9-57261AED44EA}" destId="{144E7C33-6868-41F8-AED6-9B33A822DD38}" srcOrd="0" destOrd="0" presId="urn:microsoft.com/office/officeart/2005/8/layout/bProcess4"/>
    <dgm:cxn modelId="{A07B2FEF-19FB-4768-A428-35CF0ADB2057}" type="presParOf" srcId="{6304C84A-AE85-41B7-B4A9-57261AED44EA}" destId="{E0420503-FB19-4732-989B-41DED43424B0}" srcOrd="1" destOrd="0" presId="urn:microsoft.com/office/officeart/2005/8/layout/bProcess4"/>
    <dgm:cxn modelId="{12CA83C1-60A2-48F0-AB47-F94A6204EC00}" type="presParOf" srcId="{4A39BA4B-0997-4437-8297-A15BACCEC12A}" destId="{D5A73647-7F1A-450F-B182-23283128D9BC}" srcOrd="15" destOrd="0" presId="urn:microsoft.com/office/officeart/2005/8/layout/bProcess4"/>
    <dgm:cxn modelId="{90E6F7AE-B740-4FF4-8244-A92215105FEE}" type="presParOf" srcId="{4A39BA4B-0997-4437-8297-A15BACCEC12A}" destId="{18622B14-B99A-4F0B-8D16-15B8C0FC46C0}" srcOrd="16" destOrd="0" presId="urn:microsoft.com/office/officeart/2005/8/layout/bProcess4"/>
    <dgm:cxn modelId="{6384202B-1993-424E-BC75-082F4EFEC315}" type="presParOf" srcId="{18622B14-B99A-4F0B-8D16-15B8C0FC46C0}" destId="{AC5FF1E9-8DC3-481E-97EA-1EF56D22B12E}" srcOrd="0" destOrd="0" presId="urn:microsoft.com/office/officeart/2005/8/layout/bProcess4"/>
    <dgm:cxn modelId="{A7314C1E-934E-4DBE-A320-D128F830008A}" type="presParOf" srcId="{18622B14-B99A-4F0B-8D16-15B8C0FC46C0}" destId="{DFF7C555-CCF6-437F-BEDA-68F4C753653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D8C576-3A88-435F-B270-E65CFEF8D28F}" type="doc">
      <dgm:prSet loTypeId="urn:microsoft.com/office/officeart/2005/8/layout/b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07D18-A1E8-4E36-8282-4198CBCA634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3E3A3-1049-4599-A21B-FA67BD150778}" type="parTrans" cxnId="{544F6975-B63C-486E-B1CD-CEA1C2B3209E}">
      <dgm:prSet/>
      <dgm:spPr/>
      <dgm:t>
        <a:bodyPr/>
        <a:lstStyle/>
        <a:p>
          <a:endParaRPr lang="ru-RU"/>
        </a:p>
      </dgm:t>
    </dgm:pt>
    <dgm:pt modelId="{ACBADE74-36D7-4FAA-832C-86FF01FEBEF3}" type="sibTrans" cxnId="{544F6975-B63C-486E-B1CD-CEA1C2B3209E}">
      <dgm:prSet/>
      <dgm:spPr/>
      <dgm:t>
        <a:bodyPr/>
        <a:lstStyle/>
        <a:p>
          <a:endParaRPr lang="ru-RU"/>
        </a:p>
      </dgm:t>
    </dgm:pt>
    <dgm:pt modelId="{A251DD34-643E-436C-9525-C322F9EB63A7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91A85-089A-476E-8FCA-6B3E727F18A9}" type="parTrans" cxnId="{501D9501-6023-4BE3-9A82-C19DC3E93835}">
      <dgm:prSet/>
      <dgm:spPr/>
      <dgm:t>
        <a:bodyPr/>
        <a:lstStyle/>
        <a:p>
          <a:endParaRPr lang="ru-RU"/>
        </a:p>
      </dgm:t>
    </dgm:pt>
    <dgm:pt modelId="{5D0E2D55-7B40-4E37-8319-49A17324BAD9}" type="sibTrans" cxnId="{501D9501-6023-4BE3-9A82-C19DC3E93835}">
      <dgm:prSet/>
      <dgm:spPr/>
      <dgm:t>
        <a:bodyPr/>
        <a:lstStyle/>
        <a:p>
          <a:endParaRPr lang="ru-RU"/>
        </a:p>
      </dgm:t>
    </dgm:pt>
    <dgm:pt modelId="{1A0C431A-F969-4730-8861-2EB1C61AFF3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98%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A0EE63-5D7C-436E-9188-E686127800FC}" type="parTrans" cxnId="{8B3CCEC6-D800-42AD-BE43-596D57CC99FE}">
      <dgm:prSet/>
      <dgm:spPr/>
      <dgm:t>
        <a:bodyPr/>
        <a:lstStyle/>
        <a:p>
          <a:endParaRPr lang="ru-RU"/>
        </a:p>
      </dgm:t>
    </dgm:pt>
    <dgm:pt modelId="{3259A4A3-E272-47F9-8672-95169BBF3081}" type="sibTrans" cxnId="{8B3CCEC6-D800-42AD-BE43-596D57CC99FE}">
      <dgm:prSet/>
      <dgm:spPr/>
      <dgm:t>
        <a:bodyPr/>
        <a:lstStyle/>
        <a:p>
          <a:endParaRPr lang="ru-RU"/>
        </a:p>
      </dgm:t>
    </dgm:pt>
    <dgm:pt modelId="{F91CB29C-2C64-459F-9E51-5194E9EDF618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2% опрошенных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DB505D-6044-4954-84E4-09A37074F437}" type="parTrans" cxnId="{C9C94279-AB7E-467D-9BE4-3AD2C6E6672C}">
      <dgm:prSet/>
      <dgm:spPr/>
      <dgm:t>
        <a:bodyPr/>
        <a:lstStyle/>
        <a:p>
          <a:endParaRPr lang="ru-RU"/>
        </a:p>
      </dgm:t>
    </dgm:pt>
    <dgm:pt modelId="{9AE0DECF-28ED-4AD1-ABE7-FA098B4896B8}" type="sibTrans" cxnId="{C9C94279-AB7E-467D-9BE4-3AD2C6E6672C}">
      <dgm:prSet/>
      <dgm:spPr/>
      <dgm:t>
        <a:bodyPr/>
        <a:lstStyle/>
        <a:p>
          <a:endParaRPr lang="ru-RU"/>
        </a:p>
      </dgm:t>
    </dgm:pt>
    <dgm:pt modelId="{7BD5C02E-8F66-46AB-B702-F5D1AFF67814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C6A54B-433E-4828-9A02-83D4763E660F}" type="parTrans" cxnId="{24EEA1EB-48AE-4DA8-8599-0B23588E8F16}">
      <dgm:prSet/>
      <dgm:spPr/>
      <dgm:t>
        <a:bodyPr/>
        <a:lstStyle/>
        <a:p>
          <a:endParaRPr lang="ru-RU"/>
        </a:p>
      </dgm:t>
    </dgm:pt>
    <dgm:pt modelId="{FFB471F9-B0E0-4EC3-AB1E-40C751260005}" type="sibTrans" cxnId="{24EEA1EB-48AE-4DA8-8599-0B23588E8F16}">
      <dgm:prSet/>
      <dgm:spPr/>
      <dgm:t>
        <a:bodyPr/>
        <a:lstStyle/>
        <a:p>
          <a:endParaRPr lang="ru-RU"/>
        </a:p>
      </dgm:t>
    </dgm:pt>
    <dgm:pt modelId="{CE49D0F3-E2BC-4B69-BC4B-4A8C099E5DCD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предложил другие услуги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B6DD1-4AB7-4173-A850-1A04680A0235}" type="parTrans" cxnId="{814E414B-947F-4503-88C1-26D6EC3A1174}">
      <dgm:prSet/>
      <dgm:spPr/>
      <dgm:t>
        <a:bodyPr/>
        <a:lstStyle/>
        <a:p>
          <a:endParaRPr lang="ru-RU"/>
        </a:p>
      </dgm:t>
    </dgm:pt>
    <dgm:pt modelId="{144A2057-FA0C-4F27-9EBF-842B821632F9}" type="sibTrans" cxnId="{814E414B-947F-4503-88C1-26D6EC3A1174}">
      <dgm:prSet/>
      <dgm:spPr/>
      <dgm:t>
        <a:bodyPr/>
        <a:lstStyle/>
        <a:p>
          <a:endParaRPr lang="ru-RU"/>
        </a:p>
      </dgm:t>
    </dgm:pt>
    <dgm:pt modelId="{6FE7BBC4-70E4-487F-9C9D-8718FF91C87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D445B-903C-4454-949D-FE321A0B9936}" type="parTrans" cxnId="{21A2A6AE-AE6B-4808-A21D-ED1033FEF3F9}">
      <dgm:prSet/>
      <dgm:spPr/>
      <dgm:t>
        <a:bodyPr/>
        <a:lstStyle/>
        <a:p>
          <a:endParaRPr lang="ru-RU"/>
        </a:p>
      </dgm:t>
    </dgm:pt>
    <dgm:pt modelId="{5D499BC6-456F-4B98-85EE-F1FCF4245416}" type="sibTrans" cxnId="{21A2A6AE-AE6B-4808-A21D-ED1033FEF3F9}">
      <dgm:prSet/>
      <dgm:spPr/>
      <dgm:t>
        <a:bodyPr/>
        <a:lstStyle/>
        <a:p>
          <a:endParaRPr lang="ru-RU"/>
        </a:p>
      </dgm:t>
    </dgm:pt>
    <dgm:pt modelId="{22B3FF02-4BB8-4E72-856A-107140DF7F1E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0C456-991E-4731-8524-45E70CE89B77}" type="parTrans" cxnId="{303B01AC-18DD-4078-B24F-472B5E09038E}">
      <dgm:prSet/>
      <dgm:spPr/>
      <dgm:t>
        <a:bodyPr/>
        <a:lstStyle/>
        <a:p>
          <a:endParaRPr lang="ru-RU"/>
        </a:p>
      </dgm:t>
    </dgm:pt>
    <dgm:pt modelId="{6CF54E54-5020-4767-9B08-EEE1B5B90117}" type="sibTrans" cxnId="{303B01AC-18DD-4078-B24F-472B5E09038E}">
      <dgm:prSet/>
      <dgm:spPr/>
      <dgm:t>
        <a:bodyPr/>
        <a:lstStyle/>
        <a:p>
          <a:endParaRPr lang="ru-RU"/>
        </a:p>
      </dgm:t>
    </dgm:pt>
    <dgm:pt modelId="{A19A8D0F-72EF-4712-86A0-68FAE7B6AD1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84718-2050-4627-A375-70B96546CD0E}" type="parTrans" cxnId="{0F39B553-1789-4132-AF49-68B6D43632D1}">
      <dgm:prSet/>
      <dgm:spPr/>
      <dgm:t>
        <a:bodyPr/>
        <a:lstStyle/>
        <a:p>
          <a:endParaRPr lang="ru-RU"/>
        </a:p>
      </dgm:t>
    </dgm:pt>
    <dgm:pt modelId="{BB0147F8-E60B-480D-A59F-A14EDEEF1FA4}" type="sibTrans" cxnId="{0F39B553-1789-4132-AF49-68B6D43632D1}">
      <dgm:prSet/>
      <dgm:spPr/>
      <dgm:t>
        <a:bodyPr/>
        <a:lstStyle/>
        <a:p>
          <a:endParaRPr lang="ru-RU"/>
        </a:p>
      </dgm:t>
    </dgm:pt>
    <dgm:pt modelId="{4A39BA4B-0997-4437-8297-A15BACCEC12A}" type="pres">
      <dgm:prSet presAssocID="{E6D8C576-3A88-435F-B270-E65CFEF8D28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43EF0D9-52DD-4226-8FAF-AAE454DCF876}" type="pres">
      <dgm:prSet presAssocID="{C9A07D18-A1E8-4E36-8282-4198CBCA6340}" presName="compNode" presStyleCnt="0"/>
      <dgm:spPr/>
    </dgm:pt>
    <dgm:pt modelId="{58E55B40-FDCC-4672-BB0A-C1BFB863B056}" type="pres">
      <dgm:prSet presAssocID="{C9A07D18-A1E8-4E36-8282-4198CBCA6340}" presName="dummyConnPt" presStyleCnt="0"/>
      <dgm:spPr/>
    </dgm:pt>
    <dgm:pt modelId="{DBE7A1F5-013C-43CB-BAC8-76C0B3F64D66}" type="pres">
      <dgm:prSet presAssocID="{C9A07D18-A1E8-4E36-8282-4198CBCA634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C5C92-7E0E-43AA-87B8-AFEB69346CAB}" type="pres">
      <dgm:prSet presAssocID="{ACBADE74-36D7-4FAA-832C-86FF01FEBEF3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46D4CBA-82E4-49AB-863B-DEDAEC86F5F8}" type="pres">
      <dgm:prSet presAssocID="{A251DD34-643E-436C-9525-C322F9EB63A7}" presName="compNode" presStyleCnt="0"/>
      <dgm:spPr/>
    </dgm:pt>
    <dgm:pt modelId="{571B0C0E-F505-4D09-9F1A-3F3EEB111559}" type="pres">
      <dgm:prSet presAssocID="{A251DD34-643E-436C-9525-C322F9EB63A7}" presName="dummyConnPt" presStyleCnt="0"/>
      <dgm:spPr/>
    </dgm:pt>
    <dgm:pt modelId="{386131DA-51CE-4D29-AD2D-8A9CC702E5E5}" type="pres">
      <dgm:prSet presAssocID="{A251DD34-643E-436C-9525-C322F9EB63A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522D7-A509-4E3D-AEC5-9F87439796DB}" type="pres">
      <dgm:prSet presAssocID="{5D0E2D55-7B40-4E37-8319-49A17324BAD9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C50370D1-CB19-4632-A458-2C6637BD39BF}" type="pres">
      <dgm:prSet presAssocID="{1A0C431A-F969-4730-8861-2EB1C61AFF30}" presName="compNode" presStyleCnt="0"/>
      <dgm:spPr/>
    </dgm:pt>
    <dgm:pt modelId="{33F1B495-CBE8-466B-B130-0A676EA27E1A}" type="pres">
      <dgm:prSet presAssocID="{1A0C431A-F969-4730-8861-2EB1C61AFF30}" presName="dummyConnPt" presStyleCnt="0"/>
      <dgm:spPr/>
    </dgm:pt>
    <dgm:pt modelId="{C04BC362-9F66-4869-85AA-B19A67B76E5E}" type="pres">
      <dgm:prSet presAssocID="{1A0C431A-F969-4730-8861-2EB1C61AFF3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D8FBB-56ED-4EC9-B939-0D25963D3B82}" type="pres">
      <dgm:prSet presAssocID="{3259A4A3-E272-47F9-8672-95169BBF3081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F64CAF62-8E53-4A02-AE79-623F832011FB}" type="pres">
      <dgm:prSet presAssocID="{F91CB29C-2C64-459F-9E51-5194E9EDF618}" presName="compNode" presStyleCnt="0"/>
      <dgm:spPr/>
    </dgm:pt>
    <dgm:pt modelId="{641846CB-79CB-40AD-B145-0CD60094F3B9}" type="pres">
      <dgm:prSet presAssocID="{F91CB29C-2C64-459F-9E51-5194E9EDF618}" presName="dummyConnPt" presStyleCnt="0"/>
      <dgm:spPr/>
    </dgm:pt>
    <dgm:pt modelId="{2B5D3C94-48A0-44A0-85A1-E1CADC782ED3}" type="pres">
      <dgm:prSet presAssocID="{F91CB29C-2C64-459F-9E51-5194E9EDF61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62FE1-40BB-491D-8E72-C13BA9D486D1}" type="pres">
      <dgm:prSet presAssocID="{9AE0DECF-28ED-4AD1-ABE7-FA098B4896B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888852CF-241E-496D-B683-F40095A58E01}" type="pres">
      <dgm:prSet presAssocID="{7BD5C02E-8F66-46AB-B702-F5D1AFF67814}" presName="compNode" presStyleCnt="0"/>
      <dgm:spPr/>
    </dgm:pt>
    <dgm:pt modelId="{F9E34242-BFA4-49DB-BFDA-9FB303012D76}" type="pres">
      <dgm:prSet presAssocID="{7BD5C02E-8F66-46AB-B702-F5D1AFF67814}" presName="dummyConnPt" presStyleCnt="0"/>
      <dgm:spPr/>
    </dgm:pt>
    <dgm:pt modelId="{24E70729-7A0B-489C-9911-1118F500FB1D}" type="pres">
      <dgm:prSet presAssocID="{7BD5C02E-8F66-46AB-B702-F5D1AFF6781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3F723-07A5-45CD-B994-633DDC36EB3A}" type="pres">
      <dgm:prSet presAssocID="{FFB471F9-B0E0-4EC3-AB1E-40C751260005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A0D5C88A-D4ED-45B8-8F8A-4B4B2D75CFF2}" type="pres">
      <dgm:prSet presAssocID="{CE49D0F3-E2BC-4B69-BC4B-4A8C099E5DCD}" presName="compNode" presStyleCnt="0"/>
      <dgm:spPr/>
    </dgm:pt>
    <dgm:pt modelId="{A3C70849-B632-4B03-B417-161788123CA3}" type="pres">
      <dgm:prSet presAssocID="{CE49D0F3-E2BC-4B69-BC4B-4A8C099E5DCD}" presName="dummyConnPt" presStyleCnt="0"/>
      <dgm:spPr/>
    </dgm:pt>
    <dgm:pt modelId="{EA205D52-DB66-4541-8D3F-FB952A845F9C}" type="pres">
      <dgm:prSet presAssocID="{CE49D0F3-E2BC-4B69-BC4B-4A8C099E5DC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69194-46D1-4695-9436-7ACC213BAEF4}" type="pres">
      <dgm:prSet presAssocID="{144A2057-FA0C-4F27-9EBF-842B821632F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987422C1-C2F2-4E24-A767-F5C485C73A53}" type="pres">
      <dgm:prSet presAssocID="{6FE7BBC4-70E4-487F-9C9D-8718FF91C87E}" presName="compNode" presStyleCnt="0"/>
      <dgm:spPr/>
    </dgm:pt>
    <dgm:pt modelId="{6F2218E9-5B2C-4A45-86B6-35D26283AC72}" type="pres">
      <dgm:prSet presAssocID="{6FE7BBC4-70E4-487F-9C9D-8718FF91C87E}" presName="dummyConnPt" presStyleCnt="0"/>
      <dgm:spPr/>
    </dgm:pt>
    <dgm:pt modelId="{0AA987C1-E809-45BE-84FF-7A1232A6E6BA}" type="pres">
      <dgm:prSet presAssocID="{6FE7BBC4-70E4-487F-9C9D-8718FF91C87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23295-3798-4B2E-951F-7FBCA18C2F69}" type="pres">
      <dgm:prSet presAssocID="{5D499BC6-456F-4B98-85EE-F1FCF4245416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6304C84A-AE85-41B7-B4A9-57261AED44EA}" type="pres">
      <dgm:prSet presAssocID="{22B3FF02-4BB8-4E72-856A-107140DF7F1E}" presName="compNode" presStyleCnt="0"/>
      <dgm:spPr/>
    </dgm:pt>
    <dgm:pt modelId="{144E7C33-6868-41F8-AED6-9B33A822DD38}" type="pres">
      <dgm:prSet presAssocID="{22B3FF02-4BB8-4E72-856A-107140DF7F1E}" presName="dummyConnPt" presStyleCnt="0"/>
      <dgm:spPr/>
    </dgm:pt>
    <dgm:pt modelId="{E0420503-FB19-4732-989B-41DED43424B0}" type="pres">
      <dgm:prSet presAssocID="{22B3FF02-4BB8-4E72-856A-107140DF7F1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73647-7F1A-450F-B182-23283128D9BC}" type="pres">
      <dgm:prSet presAssocID="{6CF54E54-5020-4767-9B08-EEE1B5B90117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18622B14-B99A-4F0B-8D16-15B8C0FC46C0}" type="pres">
      <dgm:prSet presAssocID="{A19A8D0F-72EF-4712-86A0-68FAE7B6AD10}" presName="compNode" presStyleCnt="0"/>
      <dgm:spPr/>
    </dgm:pt>
    <dgm:pt modelId="{AC5FF1E9-8DC3-481E-97EA-1EF56D22B12E}" type="pres">
      <dgm:prSet presAssocID="{A19A8D0F-72EF-4712-86A0-68FAE7B6AD10}" presName="dummyConnPt" presStyleCnt="0"/>
      <dgm:spPr/>
    </dgm:pt>
    <dgm:pt modelId="{DFF7C555-CCF6-437F-BEDA-68F4C753653D}" type="pres">
      <dgm:prSet presAssocID="{A19A8D0F-72EF-4712-86A0-68FAE7B6AD1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A507A9-0A0D-45CF-AECC-4126263525BA}" type="presOf" srcId="{22B3FF02-4BB8-4E72-856A-107140DF7F1E}" destId="{E0420503-FB19-4732-989B-41DED43424B0}" srcOrd="0" destOrd="0" presId="urn:microsoft.com/office/officeart/2005/8/layout/bProcess4"/>
    <dgm:cxn modelId="{CA28B696-EF13-4814-954F-9DFD73331343}" type="presOf" srcId="{E6D8C576-3A88-435F-B270-E65CFEF8D28F}" destId="{4A39BA4B-0997-4437-8297-A15BACCEC12A}" srcOrd="0" destOrd="0" presId="urn:microsoft.com/office/officeart/2005/8/layout/bProcess4"/>
    <dgm:cxn modelId="{A4C81732-C151-422E-9C02-B5CAC686B1B3}" type="presOf" srcId="{F91CB29C-2C64-459F-9E51-5194E9EDF618}" destId="{2B5D3C94-48A0-44A0-85A1-E1CADC782ED3}" srcOrd="0" destOrd="0" presId="urn:microsoft.com/office/officeart/2005/8/layout/bProcess4"/>
    <dgm:cxn modelId="{8B9B9F79-5992-4F25-BD65-9A74A9D6B40E}" type="presOf" srcId="{5D499BC6-456F-4B98-85EE-F1FCF4245416}" destId="{54523295-3798-4B2E-951F-7FBCA18C2F69}" srcOrd="0" destOrd="0" presId="urn:microsoft.com/office/officeart/2005/8/layout/bProcess4"/>
    <dgm:cxn modelId="{814E414B-947F-4503-88C1-26D6EC3A1174}" srcId="{E6D8C576-3A88-435F-B270-E65CFEF8D28F}" destId="{CE49D0F3-E2BC-4B69-BC4B-4A8C099E5DCD}" srcOrd="5" destOrd="0" parTransId="{DE5B6DD1-4AB7-4173-A850-1A04680A0235}" sibTransId="{144A2057-FA0C-4F27-9EBF-842B821632F9}"/>
    <dgm:cxn modelId="{98D68445-8335-4565-87A9-5DD52995B95D}" type="presOf" srcId="{144A2057-FA0C-4F27-9EBF-842B821632F9}" destId="{AC869194-46D1-4695-9436-7ACC213BAEF4}" srcOrd="0" destOrd="0" presId="urn:microsoft.com/office/officeart/2005/8/layout/bProcess4"/>
    <dgm:cxn modelId="{DD00231D-E806-4E67-B6F9-B172992C78DB}" type="presOf" srcId="{A19A8D0F-72EF-4712-86A0-68FAE7B6AD10}" destId="{DFF7C555-CCF6-437F-BEDA-68F4C753653D}" srcOrd="0" destOrd="0" presId="urn:microsoft.com/office/officeart/2005/8/layout/bProcess4"/>
    <dgm:cxn modelId="{544F6975-B63C-486E-B1CD-CEA1C2B3209E}" srcId="{E6D8C576-3A88-435F-B270-E65CFEF8D28F}" destId="{C9A07D18-A1E8-4E36-8282-4198CBCA6340}" srcOrd="0" destOrd="0" parTransId="{C983E3A3-1049-4599-A21B-FA67BD150778}" sibTransId="{ACBADE74-36D7-4FAA-832C-86FF01FEBEF3}"/>
    <dgm:cxn modelId="{24EEA1EB-48AE-4DA8-8599-0B23588E8F16}" srcId="{E6D8C576-3A88-435F-B270-E65CFEF8D28F}" destId="{7BD5C02E-8F66-46AB-B702-F5D1AFF67814}" srcOrd="4" destOrd="0" parTransId="{75C6A54B-433E-4828-9A02-83D4763E660F}" sibTransId="{FFB471F9-B0E0-4EC3-AB1E-40C751260005}"/>
    <dgm:cxn modelId="{70376823-EF90-4111-A2BB-A38DE2585B70}" type="presOf" srcId="{6FE7BBC4-70E4-487F-9C9D-8718FF91C87E}" destId="{0AA987C1-E809-45BE-84FF-7A1232A6E6BA}" srcOrd="0" destOrd="0" presId="urn:microsoft.com/office/officeart/2005/8/layout/bProcess4"/>
    <dgm:cxn modelId="{9D135CB4-22FD-470B-8FA4-2EA7AAF16CF4}" type="presOf" srcId="{9AE0DECF-28ED-4AD1-ABE7-FA098B4896B8}" destId="{D0162FE1-40BB-491D-8E72-C13BA9D486D1}" srcOrd="0" destOrd="0" presId="urn:microsoft.com/office/officeart/2005/8/layout/bProcess4"/>
    <dgm:cxn modelId="{CC941A31-1735-4A16-873B-28025A6B2F1C}" type="presOf" srcId="{C9A07D18-A1E8-4E36-8282-4198CBCA6340}" destId="{DBE7A1F5-013C-43CB-BAC8-76C0B3F64D66}" srcOrd="0" destOrd="0" presId="urn:microsoft.com/office/officeart/2005/8/layout/bProcess4"/>
    <dgm:cxn modelId="{C9C94279-AB7E-467D-9BE4-3AD2C6E6672C}" srcId="{E6D8C576-3A88-435F-B270-E65CFEF8D28F}" destId="{F91CB29C-2C64-459F-9E51-5194E9EDF618}" srcOrd="3" destOrd="0" parTransId="{46DB505D-6044-4954-84E4-09A37074F437}" sibTransId="{9AE0DECF-28ED-4AD1-ABE7-FA098B4896B8}"/>
    <dgm:cxn modelId="{9F150F6D-285D-4B43-9421-9481C7CAF8EB}" type="presOf" srcId="{5D0E2D55-7B40-4E37-8319-49A17324BAD9}" destId="{E72522D7-A509-4E3D-AEC5-9F87439796DB}" srcOrd="0" destOrd="0" presId="urn:microsoft.com/office/officeart/2005/8/layout/bProcess4"/>
    <dgm:cxn modelId="{E9AA04B1-88CB-4BC4-B395-931043D9FD65}" type="presOf" srcId="{FFB471F9-B0E0-4EC3-AB1E-40C751260005}" destId="{E603F723-07A5-45CD-B994-633DDC36EB3A}" srcOrd="0" destOrd="0" presId="urn:microsoft.com/office/officeart/2005/8/layout/bProcess4"/>
    <dgm:cxn modelId="{0F39B553-1789-4132-AF49-68B6D43632D1}" srcId="{E6D8C576-3A88-435F-B270-E65CFEF8D28F}" destId="{A19A8D0F-72EF-4712-86A0-68FAE7B6AD10}" srcOrd="8" destOrd="0" parTransId="{F5D84718-2050-4627-A375-70B96546CD0E}" sibTransId="{BB0147F8-E60B-480D-A59F-A14EDEEF1FA4}"/>
    <dgm:cxn modelId="{9855255D-5D29-470F-A93A-DD29469ED2F8}" type="presOf" srcId="{3259A4A3-E272-47F9-8672-95169BBF3081}" destId="{527D8FBB-56ED-4EC9-B939-0D25963D3B82}" srcOrd="0" destOrd="0" presId="urn:microsoft.com/office/officeart/2005/8/layout/bProcess4"/>
    <dgm:cxn modelId="{364E283D-8E5E-47DB-BDD7-E9E6000185D7}" type="presOf" srcId="{1A0C431A-F969-4730-8861-2EB1C61AFF30}" destId="{C04BC362-9F66-4869-85AA-B19A67B76E5E}" srcOrd="0" destOrd="0" presId="urn:microsoft.com/office/officeart/2005/8/layout/bProcess4"/>
    <dgm:cxn modelId="{790717F5-1D64-401A-9AFC-6C28FFB32234}" type="presOf" srcId="{6CF54E54-5020-4767-9B08-EEE1B5B90117}" destId="{D5A73647-7F1A-450F-B182-23283128D9BC}" srcOrd="0" destOrd="0" presId="urn:microsoft.com/office/officeart/2005/8/layout/bProcess4"/>
    <dgm:cxn modelId="{8B3CCEC6-D800-42AD-BE43-596D57CC99FE}" srcId="{E6D8C576-3A88-435F-B270-E65CFEF8D28F}" destId="{1A0C431A-F969-4730-8861-2EB1C61AFF30}" srcOrd="2" destOrd="0" parTransId="{C5A0EE63-5D7C-436E-9188-E686127800FC}" sibTransId="{3259A4A3-E272-47F9-8672-95169BBF3081}"/>
    <dgm:cxn modelId="{294EE511-B3D8-4EFA-87E8-F8324D3C6B9A}" type="presOf" srcId="{ACBADE74-36D7-4FAA-832C-86FF01FEBEF3}" destId="{5E3C5C92-7E0E-43AA-87B8-AFEB69346CAB}" srcOrd="0" destOrd="0" presId="urn:microsoft.com/office/officeart/2005/8/layout/bProcess4"/>
    <dgm:cxn modelId="{668D6D65-59A2-412B-B43C-190252524044}" type="presOf" srcId="{CE49D0F3-E2BC-4B69-BC4B-4A8C099E5DCD}" destId="{EA205D52-DB66-4541-8D3F-FB952A845F9C}" srcOrd="0" destOrd="0" presId="urn:microsoft.com/office/officeart/2005/8/layout/bProcess4"/>
    <dgm:cxn modelId="{303B01AC-18DD-4078-B24F-472B5E09038E}" srcId="{E6D8C576-3A88-435F-B270-E65CFEF8D28F}" destId="{22B3FF02-4BB8-4E72-856A-107140DF7F1E}" srcOrd="7" destOrd="0" parTransId="{6A00C456-991E-4731-8524-45E70CE89B77}" sibTransId="{6CF54E54-5020-4767-9B08-EEE1B5B90117}"/>
    <dgm:cxn modelId="{2295738F-3ECA-42F5-84A4-C13D898503E9}" type="presOf" srcId="{7BD5C02E-8F66-46AB-B702-F5D1AFF67814}" destId="{24E70729-7A0B-489C-9911-1118F500FB1D}" srcOrd="0" destOrd="0" presId="urn:microsoft.com/office/officeart/2005/8/layout/bProcess4"/>
    <dgm:cxn modelId="{21A2A6AE-AE6B-4808-A21D-ED1033FEF3F9}" srcId="{E6D8C576-3A88-435F-B270-E65CFEF8D28F}" destId="{6FE7BBC4-70E4-487F-9C9D-8718FF91C87E}" srcOrd="6" destOrd="0" parTransId="{356D445B-903C-4454-949D-FE321A0B9936}" sibTransId="{5D499BC6-456F-4B98-85EE-F1FCF4245416}"/>
    <dgm:cxn modelId="{22F618DC-F5A0-432E-9656-7D33A3DDCD92}" type="presOf" srcId="{A251DD34-643E-436C-9525-C322F9EB63A7}" destId="{386131DA-51CE-4D29-AD2D-8A9CC702E5E5}" srcOrd="0" destOrd="0" presId="urn:microsoft.com/office/officeart/2005/8/layout/bProcess4"/>
    <dgm:cxn modelId="{501D9501-6023-4BE3-9A82-C19DC3E93835}" srcId="{E6D8C576-3A88-435F-B270-E65CFEF8D28F}" destId="{A251DD34-643E-436C-9525-C322F9EB63A7}" srcOrd="1" destOrd="0" parTransId="{79A91A85-089A-476E-8FCA-6B3E727F18A9}" sibTransId="{5D0E2D55-7B40-4E37-8319-49A17324BAD9}"/>
    <dgm:cxn modelId="{03C218BD-E2F0-470E-A529-0EFBD8C4BBF4}" type="presParOf" srcId="{4A39BA4B-0997-4437-8297-A15BACCEC12A}" destId="{943EF0D9-52DD-4226-8FAF-AAE454DCF876}" srcOrd="0" destOrd="0" presId="urn:microsoft.com/office/officeart/2005/8/layout/bProcess4"/>
    <dgm:cxn modelId="{1ABF659E-A9FF-47A8-82FB-6E7162E6AAE7}" type="presParOf" srcId="{943EF0D9-52DD-4226-8FAF-AAE454DCF876}" destId="{58E55B40-FDCC-4672-BB0A-C1BFB863B056}" srcOrd="0" destOrd="0" presId="urn:microsoft.com/office/officeart/2005/8/layout/bProcess4"/>
    <dgm:cxn modelId="{7509B9F0-30EB-4608-92FF-265FCDD7223D}" type="presParOf" srcId="{943EF0D9-52DD-4226-8FAF-AAE454DCF876}" destId="{DBE7A1F5-013C-43CB-BAC8-76C0B3F64D66}" srcOrd="1" destOrd="0" presId="urn:microsoft.com/office/officeart/2005/8/layout/bProcess4"/>
    <dgm:cxn modelId="{47971473-B69C-4BD4-BE8B-1B11CE8E59FB}" type="presParOf" srcId="{4A39BA4B-0997-4437-8297-A15BACCEC12A}" destId="{5E3C5C92-7E0E-43AA-87B8-AFEB69346CAB}" srcOrd="1" destOrd="0" presId="urn:microsoft.com/office/officeart/2005/8/layout/bProcess4"/>
    <dgm:cxn modelId="{C5E5048B-4AED-4DE0-AC88-B78B91DA83FB}" type="presParOf" srcId="{4A39BA4B-0997-4437-8297-A15BACCEC12A}" destId="{646D4CBA-82E4-49AB-863B-DEDAEC86F5F8}" srcOrd="2" destOrd="0" presId="urn:microsoft.com/office/officeart/2005/8/layout/bProcess4"/>
    <dgm:cxn modelId="{9FE321CD-2E25-4B69-AEC7-7C564BB43F9E}" type="presParOf" srcId="{646D4CBA-82E4-49AB-863B-DEDAEC86F5F8}" destId="{571B0C0E-F505-4D09-9F1A-3F3EEB111559}" srcOrd="0" destOrd="0" presId="urn:microsoft.com/office/officeart/2005/8/layout/bProcess4"/>
    <dgm:cxn modelId="{A361CA7C-BE49-4496-91B3-E31933408550}" type="presParOf" srcId="{646D4CBA-82E4-49AB-863B-DEDAEC86F5F8}" destId="{386131DA-51CE-4D29-AD2D-8A9CC702E5E5}" srcOrd="1" destOrd="0" presId="urn:microsoft.com/office/officeart/2005/8/layout/bProcess4"/>
    <dgm:cxn modelId="{18F59F8A-9B38-423E-B7C7-63819FFC7508}" type="presParOf" srcId="{4A39BA4B-0997-4437-8297-A15BACCEC12A}" destId="{E72522D7-A509-4E3D-AEC5-9F87439796DB}" srcOrd="3" destOrd="0" presId="urn:microsoft.com/office/officeart/2005/8/layout/bProcess4"/>
    <dgm:cxn modelId="{AEC8CBF5-CB86-45AC-8D27-525A155C45E6}" type="presParOf" srcId="{4A39BA4B-0997-4437-8297-A15BACCEC12A}" destId="{C50370D1-CB19-4632-A458-2C6637BD39BF}" srcOrd="4" destOrd="0" presId="urn:microsoft.com/office/officeart/2005/8/layout/bProcess4"/>
    <dgm:cxn modelId="{EE6D8F9D-281F-42DA-B1FD-47C9B70AAED2}" type="presParOf" srcId="{C50370D1-CB19-4632-A458-2C6637BD39BF}" destId="{33F1B495-CBE8-466B-B130-0A676EA27E1A}" srcOrd="0" destOrd="0" presId="urn:microsoft.com/office/officeart/2005/8/layout/bProcess4"/>
    <dgm:cxn modelId="{5280361C-F6BC-40CD-874B-0D282CDF7778}" type="presParOf" srcId="{C50370D1-CB19-4632-A458-2C6637BD39BF}" destId="{C04BC362-9F66-4869-85AA-B19A67B76E5E}" srcOrd="1" destOrd="0" presId="urn:microsoft.com/office/officeart/2005/8/layout/bProcess4"/>
    <dgm:cxn modelId="{0B5F08C0-6613-4061-BC3C-47051DADC030}" type="presParOf" srcId="{4A39BA4B-0997-4437-8297-A15BACCEC12A}" destId="{527D8FBB-56ED-4EC9-B939-0D25963D3B82}" srcOrd="5" destOrd="0" presId="urn:microsoft.com/office/officeart/2005/8/layout/bProcess4"/>
    <dgm:cxn modelId="{5E681FCA-D6A8-4E1D-91AE-419C310B0EFB}" type="presParOf" srcId="{4A39BA4B-0997-4437-8297-A15BACCEC12A}" destId="{F64CAF62-8E53-4A02-AE79-623F832011FB}" srcOrd="6" destOrd="0" presId="urn:microsoft.com/office/officeart/2005/8/layout/bProcess4"/>
    <dgm:cxn modelId="{BD8EEE43-3E01-4B0C-8BF3-2D3A3383523F}" type="presParOf" srcId="{F64CAF62-8E53-4A02-AE79-623F832011FB}" destId="{641846CB-79CB-40AD-B145-0CD60094F3B9}" srcOrd="0" destOrd="0" presId="urn:microsoft.com/office/officeart/2005/8/layout/bProcess4"/>
    <dgm:cxn modelId="{49284A9E-2910-4BE9-8E9D-D25EDC31C08D}" type="presParOf" srcId="{F64CAF62-8E53-4A02-AE79-623F832011FB}" destId="{2B5D3C94-48A0-44A0-85A1-E1CADC782ED3}" srcOrd="1" destOrd="0" presId="urn:microsoft.com/office/officeart/2005/8/layout/bProcess4"/>
    <dgm:cxn modelId="{9511CAC1-853B-4F3D-B6D4-E2E41329BACC}" type="presParOf" srcId="{4A39BA4B-0997-4437-8297-A15BACCEC12A}" destId="{D0162FE1-40BB-491D-8E72-C13BA9D486D1}" srcOrd="7" destOrd="0" presId="urn:microsoft.com/office/officeart/2005/8/layout/bProcess4"/>
    <dgm:cxn modelId="{933D09D3-C65D-4140-B68D-2F9FF9F13C20}" type="presParOf" srcId="{4A39BA4B-0997-4437-8297-A15BACCEC12A}" destId="{888852CF-241E-496D-B683-F40095A58E01}" srcOrd="8" destOrd="0" presId="urn:microsoft.com/office/officeart/2005/8/layout/bProcess4"/>
    <dgm:cxn modelId="{4A5954C0-55F3-4548-B68A-01B87F05D0D7}" type="presParOf" srcId="{888852CF-241E-496D-B683-F40095A58E01}" destId="{F9E34242-BFA4-49DB-BFDA-9FB303012D76}" srcOrd="0" destOrd="0" presId="urn:microsoft.com/office/officeart/2005/8/layout/bProcess4"/>
    <dgm:cxn modelId="{47F44551-DFA9-4DAA-9E60-83AABD62042C}" type="presParOf" srcId="{888852CF-241E-496D-B683-F40095A58E01}" destId="{24E70729-7A0B-489C-9911-1118F500FB1D}" srcOrd="1" destOrd="0" presId="urn:microsoft.com/office/officeart/2005/8/layout/bProcess4"/>
    <dgm:cxn modelId="{9C9893AE-A033-4A9F-846A-73434CFE331C}" type="presParOf" srcId="{4A39BA4B-0997-4437-8297-A15BACCEC12A}" destId="{E603F723-07A5-45CD-B994-633DDC36EB3A}" srcOrd="9" destOrd="0" presId="urn:microsoft.com/office/officeart/2005/8/layout/bProcess4"/>
    <dgm:cxn modelId="{03190AE0-997F-41CE-9526-C86A142DF00A}" type="presParOf" srcId="{4A39BA4B-0997-4437-8297-A15BACCEC12A}" destId="{A0D5C88A-D4ED-45B8-8F8A-4B4B2D75CFF2}" srcOrd="10" destOrd="0" presId="urn:microsoft.com/office/officeart/2005/8/layout/bProcess4"/>
    <dgm:cxn modelId="{051E854A-6F36-4D0B-8F38-B3BD99BA8BCA}" type="presParOf" srcId="{A0D5C88A-D4ED-45B8-8F8A-4B4B2D75CFF2}" destId="{A3C70849-B632-4B03-B417-161788123CA3}" srcOrd="0" destOrd="0" presId="urn:microsoft.com/office/officeart/2005/8/layout/bProcess4"/>
    <dgm:cxn modelId="{A02A5DA2-C998-41DD-9E93-B6B3C17A53B3}" type="presParOf" srcId="{A0D5C88A-D4ED-45B8-8F8A-4B4B2D75CFF2}" destId="{EA205D52-DB66-4541-8D3F-FB952A845F9C}" srcOrd="1" destOrd="0" presId="urn:microsoft.com/office/officeart/2005/8/layout/bProcess4"/>
    <dgm:cxn modelId="{BC3FFED2-B134-449D-9E29-9B0EAB058F59}" type="presParOf" srcId="{4A39BA4B-0997-4437-8297-A15BACCEC12A}" destId="{AC869194-46D1-4695-9436-7ACC213BAEF4}" srcOrd="11" destOrd="0" presId="urn:microsoft.com/office/officeart/2005/8/layout/bProcess4"/>
    <dgm:cxn modelId="{0F999771-9002-4897-A756-147CC7E447F9}" type="presParOf" srcId="{4A39BA4B-0997-4437-8297-A15BACCEC12A}" destId="{987422C1-C2F2-4E24-A767-F5C485C73A53}" srcOrd="12" destOrd="0" presId="urn:microsoft.com/office/officeart/2005/8/layout/bProcess4"/>
    <dgm:cxn modelId="{B70465C0-742B-4704-A628-7FCEDD32BBB8}" type="presParOf" srcId="{987422C1-C2F2-4E24-A767-F5C485C73A53}" destId="{6F2218E9-5B2C-4A45-86B6-35D26283AC72}" srcOrd="0" destOrd="0" presId="urn:microsoft.com/office/officeart/2005/8/layout/bProcess4"/>
    <dgm:cxn modelId="{1482B969-00B3-44BF-99DC-F11F5363A7EC}" type="presParOf" srcId="{987422C1-C2F2-4E24-A767-F5C485C73A53}" destId="{0AA987C1-E809-45BE-84FF-7A1232A6E6BA}" srcOrd="1" destOrd="0" presId="urn:microsoft.com/office/officeart/2005/8/layout/bProcess4"/>
    <dgm:cxn modelId="{1D24F429-D8B0-4B82-900F-715F7C28FD35}" type="presParOf" srcId="{4A39BA4B-0997-4437-8297-A15BACCEC12A}" destId="{54523295-3798-4B2E-951F-7FBCA18C2F69}" srcOrd="13" destOrd="0" presId="urn:microsoft.com/office/officeart/2005/8/layout/bProcess4"/>
    <dgm:cxn modelId="{42CF0170-6C13-4B6D-8117-431F0256CDA8}" type="presParOf" srcId="{4A39BA4B-0997-4437-8297-A15BACCEC12A}" destId="{6304C84A-AE85-41B7-B4A9-57261AED44EA}" srcOrd="14" destOrd="0" presId="urn:microsoft.com/office/officeart/2005/8/layout/bProcess4"/>
    <dgm:cxn modelId="{80BA46CC-94A1-405B-934B-3E694904B0E0}" type="presParOf" srcId="{6304C84A-AE85-41B7-B4A9-57261AED44EA}" destId="{144E7C33-6868-41F8-AED6-9B33A822DD38}" srcOrd="0" destOrd="0" presId="urn:microsoft.com/office/officeart/2005/8/layout/bProcess4"/>
    <dgm:cxn modelId="{FCDB79B0-BABD-40B8-96CB-57EF12FAA266}" type="presParOf" srcId="{6304C84A-AE85-41B7-B4A9-57261AED44EA}" destId="{E0420503-FB19-4732-989B-41DED43424B0}" srcOrd="1" destOrd="0" presId="urn:microsoft.com/office/officeart/2005/8/layout/bProcess4"/>
    <dgm:cxn modelId="{6EBC0F09-85FB-4FC1-BD81-A7CAF6523740}" type="presParOf" srcId="{4A39BA4B-0997-4437-8297-A15BACCEC12A}" destId="{D5A73647-7F1A-450F-B182-23283128D9BC}" srcOrd="15" destOrd="0" presId="urn:microsoft.com/office/officeart/2005/8/layout/bProcess4"/>
    <dgm:cxn modelId="{544DC9F8-D7A5-4A40-957D-D6107EA77C92}" type="presParOf" srcId="{4A39BA4B-0997-4437-8297-A15BACCEC12A}" destId="{18622B14-B99A-4F0B-8D16-15B8C0FC46C0}" srcOrd="16" destOrd="0" presId="urn:microsoft.com/office/officeart/2005/8/layout/bProcess4"/>
    <dgm:cxn modelId="{5A2461EE-20E7-4399-88B9-1E0767792F5C}" type="presParOf" srcId="{18622B14-B99A-4F0B-8D16-15B8C0FC46C0}" destId="{AC5FF1E9-8DC3-481E-97EA-1EF56D22B12E}" srcOrd="0" destOrd="0" presId="urn:microsoft.com/office/officeart/2005/8/layout/bProcess4"/>
    <dgm:cxn modelId="{4C4EBAEF-A9A1-4993-B7BD-AE8FB88B3749}" type="presParOf" srcId="{18622B14-B99A-4F0B-8D16-15B8C0FC46C0}" destId="{DFF7C555-CCF6-437F-BEDA-68F4C753653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C5C92-7E0E-43AA-87B8-AFEB69346CAB}">
      <dsp:nvSpPr>
        <dsp:cNvPr id="0" name=""/>
        <dsp:cNvSpPr/>
      </dsp:nvSpPr>
      <dsp:spPr>
        <a:xfrm rot="5400000">
          <a:off x="-235714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7A1F5-013C-43CB-BAC8-76C0B3F64D66}">
      <dsp:nvSpPr>
        <dsp:cNvPr id="0" name=""/>
        <dsp:cNvSpPr/>
      </dsp:nvSpPr>
      <dsp:spPr>
        <a:xfrm>
          <a:off x="162738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41672"/>
        <a:ext cx="2249084" cy="1316679"/>
      </dsp:txXfrm>
    </dsp:sp>
    <dsp:sp modelId="{E72522D7-A509-4E3D-AEC5-9F87439796DB}">
      <dsp:nvSpPr>
        <dsp:cNvPr id="0" name=""/>
        <dsp:cNvSpPr/>
      </dsp:nvSpPr>
      <dsp:spPr>
        <a:xfrm rot="5400000">
          <a:off x="-235714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131DA-51CE-4D29-AD2D-8A9CC702E5E5}">
      <dsp:nvSpPr>
        <dsp:cNvPr id="0" name=""/>
        <dsp:cNvSpPr/>
      </dsp:nvSpPr>
      <dsp:spPr>
        <a:xfrm>
          <a:off x="162738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1789932"/>
        <a:ext cx="2249084" cy="1316679"/>
      </dsp:txXfrm>
    </dsp:sp>
    <dsp:sp modelId="{527D8FBB-56ED-4EC9-B939-0D25963D3B82}">
      <dsp:nvSpPr>
        <dsp:cNvPr id="0" name=""/>
        <dsp:cNvSpPr/>
      </dsp:nvSpPr>
      <dsp:spPr>
        <a:xfrm>
          <a:off x="638415" y="3735066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BC362-9F66-4869-85AA-B19A67B76E5E}">
      <dsp:nvSpPr>
        <dsp:cNvPr id="0" name=""/>
        <dsp:cNvSpPr/>
      </dsp:nvSpPr>
      <dsp:spPr>
        <a:xfrm>
          <a:off x="162738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99%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3538191"/>
        <a:ext cx="2249084" cy="1316679"/>
      </dsp:txXfrm>
    </dsp:sp>
    <dsp:sp modelId="{D0162FE1-40BB-491D-8E72-C13BA9D486D1}">
      <dsp:nvSpPr>
        <dsp:cNvPr id="0" name=""/>
        <dsp:cNvSpPr/>
      </dsp:nvSpPr>
      <dsp:spPr>
        <a:xfrm rot="16200000">
          <a:off x="2864532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D3C94-48A0-44A0-85A1-E1CADC782ED3}">
      <dsp:nvSpPr>
        <dsp:cNvPr id="0" name=""/>
        <dsp:cNvSpPr/>
      </dsp:nvSpPr>
      <dsp:spPr>
        <a:xfrm>
          <a:off x="3262985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12% опрошенных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3538191"/>
        <a:ext cx="2249084" cy="1316679"/>
      </dsp:txXfrm>
    </dsp:sp>
    <dsp:sp modelId="{E603F723-07A5-45CD-B994-633DDC36EB3A}">
      <dsp:nvSpPr>
        <dsp:cNvPr id="0" name=""/>
        <dsp:cNvSpPr/>
      </dsp:nvSpPr>
      <dsp:spPr>
        <a:xfrm rot="16200000">
          <a:off x="2864532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70729-7A0B-489C-9911-1118F500FB1D}">
      <dsp:nvSpPr>
        <dsp:cNvPr id="0" name=""/>
        <dsp:cNvSpPr/>
      </dsp:nvSpPr>
      <dsp:spPr>
        <a:xfrm>
          <a:off x="3262985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1789932"/>
        <a:ext cx="2249084" cy="1316679"/>
      </dsp:txXfrm>
    </dsp:sp>
    <dsp:sp modelId="{AC869194-46D1-4695-9436-7ACC213BAEF4}">
      <dsp:nvSpPr>
        <dsp:cNvPr id="0" name=""/>
        <dsp:cNvSpPr/>
      </dsp:nvSpPr>
      <dsp:spPr>
        <a:xfrm>
          <a:off x="3738662" y="238547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05D52-DB66-4541-8D3F-FB952A845F9C}">
      <dsp:nvSpPr>
        <dsp:cNvPr id="0" name=""/>
        <dsp:cNvSpPr/>
      </dsp:nvSpPr>
      <dsp:spPr>
        <a:xfrm>
          <a:off x="3262985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предложил другие услуги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41672"/>
        <a:ext cx="2249084" cy="1316679"/>
      </dsp:txXfrm>
    </dsp:sp>
    <dsp:sp modelId="{54523295-3798-4B2E-951F-7FBCA18C2F69}">
      <dsp:nvSpPr>
        <dsp:cNvPr id="0" name=""/>
        <dsp:cNvSpPr/>
      </dsp:nvSpPr>
      <dsp:spPr>
        <a:xfrm rot="5400000">
          <a:off x="5964780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987C1-E809-45BE-84FF-7A1232A6E6BA}">
      <dsp:nvSpPr>
        <dsp:cNvPr id="0" name=""/>
        <dsp:cNvSpPr/>
      </dsp:nvSpPr>
      <dsp:spPr>
        <a:xfrm>
          <a:off x="6363232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41672"/>
        <a:ext cx="2249084" cy="1316679"/>
      </dsp:txXfrm>
    </dsp:sp>
    <dsp:sp modelId="{D5A73647-7F1A-450F-B182-23283128D9BC}">
      <dsp:nvSpPr>
        <dsp:cNvPr id="0" name=""/>
        <dsp:cNvSpPr/>
      </dsp:nvSpPr>
      <dsp:spPr>
        <a:xfrm rot="5400000">
          <a:off x="5964780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20503-FB19-4732-989B-41DED43424B0}">
      <dsp:nvSpPr>
        <dsp:cNvPr id="0" name=""/>
        <dsp:cNvSpPr/>
      </dsp:nvSpPr>
      <dsp:spPr>
        <a:xfrm>
          <a:off x="6363232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1789932"/>
        <a:ext cx="2249084" cy="1316679"/>
      </dsp:txXfrm>
    </dsp:sp>
    <dsp:sp modelId="{DFF7C555-CCF6-437F-BEDA-68F4C753653D}">
      <dsp:nvSpPr>
        <dsp:cNvPr id="0" name=""/>
        <dsp:cNvSpPr/>
      </dsp:nvSpPr>
      <dsp:spPr>
        <a:xfrm>
          <a:off x="6363232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3538191"/>
        <a:ext cx="2249084" cy="131667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C5C92-7E0E-43AA-87B8-AFEB69346CAB}">
      <dsp:nvSpPr>
        <dsp:cNvPr id="0" name=""/>
        <dsp:cNvSpPr/>
      </dsp:nvSpPr>
      <dsp:spPr>
        <a:xfrm rot="5400000">
          <a:off x="-235714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7A1F5-013C-43CB-BAC8-76C0B3F64D66}">
      <dsp:nvSpPr>
        <dsp:cNvPr id="0" name=""/>
        <dsp:cNvSpPr/>
      </dsp:nvSpPr>
      <dsp:spPr>
        <a:xfrm>
          <a:off x="162738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41672"/>
        <a:ext cx="2249084" cy="1316679"/>
      </dsp:txXfrm>
    </dsp:sp>
    <dsp:sp modelId="{E72522D7-A509-4E3D-AEC5-9F87439796DB}">
      <dsp:nvSpPr>
        <dsp:cNvPr id="0" name=""/>
        <dsp:cNvSpPr/>
      </dsp:nvSpPr>
      <dsp:spPr>
        <a:xfrm rot="5400000">
          <a:off x="-235714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131DA-51CE-4D29-AD2D-8A9CC702E5E5}">
      <dsp:nvSpPr>
        <dsp:cNvPr id="0" name=""/>
        <dsp:cNvSpPr/>
      </dsp:nvSpPr>
      <dsp:spPr>
        <a:xfrm>
          <a:off x="162738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1789932"/>
        <a:ext cx="2249084" cy="1316679"/>
      </dsp:txXfrm>
    </dsp:sp>
    <dsp:sp modelId="{527D8FBB-56ED-4EC9-B939-0D25963D3B82}">
      <dsp:nvSpPr>
        <dsp:cNvPr id="0" name=""/>
        <dsp:cNvSpPr/>
      </dsp:nvSpPr>
      <dsp:spPr>
        <a:xfrm>
          <a:off x="638415" y="3735066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BC362-9F66-4869-85AA-B19A67B76E5E}">
      <dsp:nvSpPr>
        <dsp:cNvPr id="0" name=""/>
        <dsp:cNvSpPr/>
      </dsp:nvSpPr>
      <dsp:spPr>
        <a:xfrm>
          <a:off x="162738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90%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3538191"/>
        <a:ext cx="2249084" cy="1316679"/>
      </dsp:txXfrm>
    </dsp:sp>
    <dsp:sp modelId="{D0162FE1-40BB-491D-8E72-C13BA9D486D1}">
      <dsp:nvSpPr>
        <dsp:cNvPr id="0" name=""/>
        <dsp:cNvSpPr/>
      </dsp:nvSpPr>
      <dsp:spPr>
        <a:xfrm rot="16200000">
          <a:off x="2864532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D3C94-48A0-44A0-85A1-E1CADC782ED3}">
      <dsp:nvSpPr>
        <dsp:cNvPr id="0" name=""/>
        <dsp:cNvSpPr/>
      </dsp:nvSpPr>
      <dsp:spPr>
        <a:xfrm>
          <a:off x="3262985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10% опрошенных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3538191"/>
        <a:ext cx="2249084" cy="1316679"/>
      </dsp:txXfrm>
    </dsp:sp>
    <dsp:sp modelId="{E603F723-07A5-45CD-B994-633DDC36EB3A}">
      <dsp:nvSpPr>
        <dsp:cNvPr id="0" name=""/>
        <dsp:cNvSpPr/>
      </dsp:nvSpPr>
      <dsp:spPr>
        <a:xfrm rot="16200000">
          <a:off x="2864532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70729-7A0B-489C-9911-1118F500FB1D}">
      <dsp:nvSpPr>
        <dsp:cNvPr id="0" name=""/>
        <dsp:cNvSpPr/>
      </dsp:nvSpPr>
      <dsp:spPr>
        <a:xfrm>
          <a:off x="3262985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1789932"/>
        <a:ext cx="2249084" cy="1316679"/>
      </dsp:txXfrm>
    </dsp:sp>
    <dsp:sp modelId="{AC869194-46D1-4695-9436-7ACC213BAEF4}">
      <dsp:nvSpPr>
        <dsp:cNvPr id="0" name=""/>
        <dsp:cNvSpPr/>
      </dsp:nvSpPr>
      <dsp:spPr>
        <a:xfrm>
          <a:off x="3738662" y="238547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05D52-DB66-4541-8D3F-FB952A845F9C}">
      <dsp:nvSpPr>
        <dsp:cNvPr id="0" name=""/>
        <dsp:cNvSpPr/>
      </dsp:nvSpPr>
      <dsp:spPr>
        <a:xfrm>
          <a:off x="3262985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предложил другие услуги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41672"/>
        <a:ext cx="2249084" cy="1316679"/>
      </dsp:txXfrm>
    </dsp:sp>
    <dsp:sp modelId="{54523295-3798-4B2E-951F-7FBCA18C2F69}">
      <dsp:nvSpPr>
        <dsp:cNvPr id="0" name=""/>
        <dsp:cNvSpPr/>
      </dsp:nvSpPr>
      <dsp:spPr>
        <a:xfrm rot="5400000">
          <a:off x="5964780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987C1-E809-45BE-84FF-7A1232A6E6BA}">
      <dsp:nvSpPr>
        <dsp:cNvPr id="0" name=""/>
        <dsp:cNvSpPr/>
      </dsp:nvSpPr>
      <dsp:spPr>
        <a:xfrm>
          <a:off x="6363232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41672"/>
        <a:ext cx="2249084" cy="1316679"/>
      </dsp:txXfrm>
    </dsp:sp>
    <dsp:sp modelId="{D5A73647-7F1A-450F-B182-23283128D9BC}">
      <dsp:nvSpPr>
        <dsp:cNvPr id="0" name=""/>
        <dsp:cNvSpPr/>
      </dsp:nvSpPr>
      <dsp:spPr>
        <a:xfrm rot="5400000">
          <a:off x="5964780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20503-FB19-4732-989B-41DED43424B0}">
      <dsp:nvSpPr>
        <dsp:cNvPr id="0" name=""/>
        <dsp:cNvSpPr/>
      </dsp:nvSpPr>
      <dsp:spPr>
        <a:xfrm>
          <a:off x="6363232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1789932"/>
        <a:ext cx="2249084" cy="1316679"/>
      </dsp:txXfrm>
    </dsp:sp>
    <dsp:sp modelId="{DFF7C555-CCF6-437F-BEDA-68F4C753653D}">
      <dsp:nvSpPr>
        <dsp:cNvPr id="0" name=""/>
        <dsp:cNvSpPr/>
      </dsp:nvSpPr>
      <dsp:spPr>
        <a:xfrm>
          <a:off x="6363232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3538191"/>
        <a:ext cx="2249084" cy="131667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C5C92-7E0E-43AA-87B8-AFEB69346CAB}">
      <dsp:nvSpPr>
        <dsp:cNvPr id="0" name=""/>
        <dsp:cNvSpPr/>
      </dsp:nvSpPr>
      <dsp:spPr>
        <a:xfrm rot="5400000">
          <a:off x="-235714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7A1F5-013C-43CB-BAC8-76C0B3F64D66}">
      <dsp:nvSpPr>
        <dsp:cNvPr id="0" name=""/>
        <dsp:cNvSpPr/>
      </dsp:nvSpPr>
      <dsp:spPr>
        <a:xfrm>
          <a:off x="162738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41672"/>
        <a:ext cx="2249084" cy="1316679"/>
      </dsp:txXfrm>
    </dsp:sp>
    <dsp:sp modelId="{E72522D7-A509-4E3D-AEC5-9F87439796DB}">
      <dsp:nvSpPr>
        <dsp:cNvPr id="0" name=""/>
        <dsp:cNvSpPr/>
      </dsp:nvSpPr>
      <dsp:spPr>
        <a:xfrm rot="5400000">
          <a:off x="-235714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131DA-51CE-4D29-AD2D-8A9CC702E5E5}">
      <dsp:nvSpPr>
        <dsp:cNvPr id="0" name=""/>
        <dsp:cNvSpPr/>
      </dsp:nvSpPr>
      <dsp:spPr>
        <a:xfrm>
          <a:off x="162738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1789932"/>
        <a:ext cx="2249084" cy="1316679"/>
      </dsp:txXfrm>
    </dsp:sp>
    <dsp:sp modelId="{527D8FBB-56ED-4EC9-B939-0D25963D3B82}">
      <dsp:nvSpPr>
        <dsp:cNvPr id="0" name=""/>
        <dsp:cNvSpPr/>
      </dsp:nvSpPr>
      <dsp:spPr>
        <a:xfrm>
          <a:off x="638415" y="3735066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BC362-9F66-4869-85AA-B19A67B76E5E}">
      <dsp:nvSpPr>
        <dsp:cNvPr id="0" name=""/>
        <dsp:cNvSpPr/>
      </dsp:nvSpPr>
      <dsp:spPr>
        <a:xfrm>
          <a:off x="162738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</a:t>
          </a: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84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3538191"/>
        <a:ext cx="2249084" cy="1316679"/>
      </dsp:txXfrm>
    </dsp:sp>
    <dsp:sp modelId="{D0162FE1-40BB-491D-8E72-C13BA9D486D1}">
      <dsp:nvSpPr>
        <dsp:cNvPr id="0" name=""/>
        <dsp:cNvSpPr/>
      </dsp:nvSpPr>
      <dsp:spPr>
        <a:xfrm rot="16200000">
          <a:off x="2864532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D3C94-48A0-44A0-85A1-E1CADC782ED3}">
      <dsp:nvSpPr>
        <dsp:cNvPr id="0" name=""/>
        <dsp:cNvSpPr/>
      </dsp:nvSpPr>
      <dsp:spPr>
        <a:xfrm>
          <a:off x="3262985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</a:t>
          </a: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 опрошенных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3538191"/>
        <a:ext cx="2249084" cy="1316679"/>
      </dsp:txXfrm>
    </dsp:sp>
    <dsp:sp modelId="{E603F723-07A5-45CD-B994-633DDC36EB3A}">
      <dsp:nvSpPr>
        <dsp:cNvPr id="0" name=""/>
        <dsp:cNvSpPr/>
      </dsp:nvSpPr>
      <dsp:spPr>
        <a:xfrm rot="16200000">
          <a:off x="2864532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70729-7A0B-489C-9911-1118F500FB1D}">
      <dsp:nvSpPr>
        <dsp:cNvPr id="0" name=""/>
        <dsp:cNvSpPr/>
      </dsp:nvSpPr>
      <dsp:spPr>
        <a:xfrm>
          <a:off x="3262985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1789932"/>
        <a:ext cx="2249084" cy="1316679"/>
      </dsp:txXfrm>
    </dsp:sp>
    <dsp:sp modelId="{AC869194-46D1-4695-9436-7ACC213BAEF4}">
      <dsp:nvSpPr>
        <dsp:cNvPr id="0" name=""/>
        <dsp:cNvSpPr/>
      </dsp:nvSpPr>
      <dsp:spPr>
        <a:xfrm>
          <a:off x="3738662" y="238547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05D52-DB66-4541-8D3F-FB952A845F9C}">
      <dsp:nvSpPr>
        <dsp:cNvPr id="0" name=""/>
        <dsp:cNvSpPr/>
      </dsp:nvSpPr>
      <dsp:spPr>
        <a:xfrm>
          <a:off x="3262985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96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 предложил другие услуги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41672"/>
        <a:ext cx="2249084" cy="1316679"/>
      </dsp:txXfrm>
    </dsp:sp>
    <dsp:sp modelId="{54523295-3798-4B2E-951F-7FBCA18C2F69}">
      <dsp:nvSpPr>
        <dsp:cNvPr id="0" name=""/>
        <dsp:cNvSpPr/>
      </dsp:nvSpPr>
      <dsp:spPr>
        <a:xfrm rot="5400000">
          <a:off x="5964780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987C1-E809-45BE-84FF-7A1232A6E6BA}">
      <dsp:nvSpPr>
        <dsp:cNvPr id="0" name=""/>
        <dsp:cNvSpPr/>
      </dsp:nvSpPr>
      <dsp:spPr>
        <a:xfrm>
          <a:off x="6363232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41672"/>
        <a:ext cx="2249084" cy="1316679"/>
      </dsp:txXfrm>
    </dsp:sp>
    <dsp:sp modelId="{D5A73647-7F1A-450F-B182-23283128D9BC}">
      <dsp:nvSpPr>
        <dsp:cNvPr id="0" name=""/>
        <dsp:cNvSpPr/>
      </dsp:nvSpPr>
      <dsp:spPr>
        <a:xfrm rot="5400000">
          <a:off x="5964780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20503-FB19-4732-989B-41DED43424B0}">
      <dsp:nvSpPr>
        <dsp:cNvPr id="0" name=""/>
        <dsp:cNvSpPr/>
      </dsp:nvSpPr>
      <dsp:spPr>
        <a:xfrm>
          <a:off x="6363232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1789932"/>
        <a:ext cx="2249084" cy="1316679"/>
      </dsp:txXfrm>
    </dsp:sp>
    <dsp:sp modelId="{DFF7C555-CCF6-437F-BEDA-68F4C753653D}">
      <dsp:nvSpPr>
        <dsp:cNvPr id="0" name=""/>
        <dsp:cNvSpPr/>
      </dsp:nvSpPr>
      <dsp:spPr>
        <a:xfrm>
          <a:off x="6363232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3538191"/>
        <a:ext cx="2249084" cy="131667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C5C92-7E0E-43AA-87B8-AFEB69346CAB}">
      <dsp:nvSpPr>
        <dsp:cNvPr id="0" name=""/>
        <dsp:cNvSpPr/>
      </dsp:nvSpPr>
      <dsp:spPr>
        <a:xfrm rot="5400000">
          <a:off x="-235714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7A1F5-013C-43CB-BAC8-76C0B3F64D66}">
      <dsp:nvSpPr>
        <dsp:cNvPr id="0" name=""/>
        <dsp:cNvSpPr/>
      </dsp:nvSpPr>
      <dsp:spPr>
        <a:xfrm>
          <a:off x="162738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41672"/>
        <a:ext cx="2249084" cy="1316679"/>
      </dsp:txXfrm>
    </dsp:sp>
    <dsp:sp modelId="{E72522D7-A509-4E3D-AEC5-9F87439796DB}">
      <dsp:nvSpPr>
        <dsp:cNvPr id="0" name=""/>
        <dsp:cNvSpPr/>
      </dsp:nvSpPr>
      <dsp:spPr>
        <a:xfrm rot="5400000">
          <a:off x="-235714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131DA-51CE-4D29-AD2D-8A9CC702E5E5}">
      <dsp:nvSpPr>
        <dsp:cNvPr id="0" name=""/>
        <dsp:cNvSpPr/>
      </dsp:nvSpPr>
      <dsp:spPr>
        <a:xfrm>
          <a:off x="162738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1789932"/>
        <a:ext cx="2249084" cy="1316679"/>
      </dsp:txXfrm>
    </dsp:sp>
    <dsp:sp modelId="{527D8FBB-56ED-4EC9-B939-0D25963D3B82}">
      <dsp:nvSpPr>
        <dsp:cNvPr id="0" name=""/>
        <dsp:cNvSpPr/>
      </dsp:nvSpPr>
      <dsp:spPr>
        <a:xfrm>
          <a:off x="638415" y="3735066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BC362-9F66-4869-85AA-B19A67B76E5E}">
      <dsp:nvSpPr>
        <dsp:cNvPr id="0" name=""/>
        <dsp:cNvSpPr/>
      </dsp:nvSpPr>
      <dsp:spPr>
        <a:xfrm>
          <a:off x="162738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3538191"/>
        <a:ext cx="2249084" cy="1316679"/>
      </dsp:txXfrm>
    </dsp:sp>
    <dsp:sp modelId="{D0162FE1-40BB-491D-8E72-C13BA9D486D1}">
      <dsp:nvSpPr>
        <dsp:cNvPr id="0" name=""/>
        <dsp:cNvSpPr/>
      </dsp:nvSpPr>
      <dsp:spPr>
        <a:xfrm rot="16200000">
          <a:off x="2864532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D3C94-48A0-44A0-85A1-E1CADC782ED3}">
      <dsp:nvSpPr>
        <dsp:cNvPr id="0" name=""/>
        <dsp:cNvSpPr/>
      </dsp:nvSpPr>
      <dsp:spPr>
        <a:xfrm>
          <a:off x="3262985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87% опрошенных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3538191"/>
        <a:ext cx="2249084" cy="1316679"/>
      </dsp:txXfrm>
    </dsp:sp>
    <dsp:sp modelId="{E603F723-07A5-45CD-B994-633DDC36EB3A}">
      <dsp:nvSpPr>
        <dsp:cNvPr id="0" name=""/>
        <dsp:cNvSpPr/>
      </dsp:nvSpPr>
      <dsp:spPr>
        <a:xfrm rot="16200000">
          <a:off x="2864532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70729-7A0B-489C-9911-1118F500FB1D}">
      <dsp:nvSpPr>
        <dsp:cNvPr id="0" name=""/>
        <dsp:cNvSpPr/>
      </dsp:nvSpPr>
      <dsp:spPr>
        <a:xfrm>
          <a:off x="3262985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1789932"/>
        <a:ext cx="2249084" cy="1316679"/>
      </dsp:txXfrm>
    </dsp:sp>
    <dsp:sp modelId="{AC869194-46D1-4695-9436-7ACC213BAEF4}">
      <dsp:nvSpPr>
        <dsp:cNvPr id="0" name=""/>
        <dsp:cNvSpPr/>
      </dsp:nvSpPr>
      <dsp:spPr>
        <a:xfrm>
          <a:off x="3738662" y="238547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05D52-DB66-4541-8D3F-FB952A845F9C}">
      <dsp:nvSpPr>
        <dsp:cNvPr id="0" name=""/>
        <dsp:cNvSpPr/>
      </dsp:nvSpPr>
      <dsp:spPr>
        <a:xfrm>
          <a:off x="3262985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предложил другие услуги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41672"/>
        <a:ext cx="2249084" cy="1316679"/>
      </dsp:txXfrm>
    </dsp:sp>
    <dsp:sp modelId="{54523295-3798-4B2E-951F-7FBCA18C2F69}">
      <dsp:nvSpPr>
        <dsp:cNvPr id="0" name=""/>
        <dsp:cNvSpPr/>
      </dsp:nvSpPr>
      <dsp:spPr>
        <a:xfrm rot="5400000">
          <a:off x="5964780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987C1-E809-45BE-84FF-7A1232A6E6BA}">
      <dsp:nvSpPr>
        <dsp:cNvPr id="0" name=""/>
        <dsp:cNvSpPr/>
      </dsp:nvSpPr>
      <dsp:spPr>
        <a:xfrm>
          <a:off x="6363232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41672"/>
        <a:ext cx="2249084" cy="1316679"/>
      </dsp:txXfrm>
    </dsp:sp>
    <dsp:sp modelId="{D5A73647-7F1A-450F-B182-23283128D9BC}">
      <dsp:nvSpPr>
        <dsp:cNvPr id="0" name=""/>
        <dsp:cNvSpPr/>
      </dsp:nvSpPr>
      <dsp:spPr>
        <a:xfrm rot="5400000">
          <a:off x="5964780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20503-FB19-4732-989B-41DED43424B0}">
      <dsp:nvSpPr>
        <dsp:cNvPr id="0" name=""/>
        <dsp:cNvSpPr/>
      </dsp:nvSpPr>
      <dsp:spPr>
        <a:xfrm>
          <a:off x="6363232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1789932"/>
        <a:ext cx="2249084" cy="1316679"/>
      </dsp:txXfrm>
    </dsp:sp>
    <dsp:sp modelId="{DFF7C555-CCF6-437F-BEDA-68F4C753653D}">
      <dsp:nvSpPr>
        <dsp:cNvPr id="0" name=""/>
        <dsp:cNvSpPr/>
      </dsp:nvSpPr>
      <dsp:spPr>
        <a:xfrm>
          <a:off x="6363232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3538191"/>
        <a:ext cx="2249084" cy="131667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C5C92-7E0E-43AA-87B8-AFEB69346CAB}">
      <dsp:nvSpPr>
        <dsp:cNvPr id="0" name=""/>
        <dsp:cNvSpPr/>
      </dsp:nvSpPr>
      <dsp:spPr>
        <a:xfrm rot="5400000">
          <a:off x="-235714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7A1F5-013C-43CB-BAC8-76C0B3F64D66}">
      <dsp:nvSpPr>
        <dsp:cNvPr id="0" name=""/>
        <dsp:cNvSpPr/>
      </dsp:nvSpPr>
      <dsp:spPr>
        <a:xfrm>
          <a:off x="162738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41672"/>
        <a:ext cx="2249084" cy="1316679"/>
      </dsp:txXfrm>
    </dsp:sp>
    <dsp:sp modelId="{E72522D7-A509-4E3D-AEC5-9F87439796DB}">
      <dsp:nvSpPr>
        <dsp:cNvPr id="0" name=""/>
        <dsp:cNvSpPr/>
      </dsp:nvSpPr>
      <dsp:spPr>
        <a:xfrm rot="5400000">
          <a:off x="-235714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131DA-51CE-4D29-AD2D-8A9CC702E5E5}">
      <dsp:nvSpPr>
        <dsp:cNvPr id="0" name=""/>
        <dsp:cNvSpPr/>
      </dsp:nvSpPr>
      <dsp:spPr>
        <a:xfrm>
          <a:off x="162738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1789932"/>
        <a:ext cx="2249084" cy="1316679"/>
      </dsp:txXfrm>
    </dsp:sp>
    <dsp:sp modelId="{527D8FBB-56ED-4EC9-B939-0D25963D3B82}">
      <dsp:nvSpPr>
        <dsp:cNvPr id="0" name=""/>
        <dsp:cNvSpPr/>
      </dsp:nvSpPr>
      <dsp:spPr>
        <a:xfrm>
          <a:off x="638415" y="3735066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BC362-9F66-4869-85AA-B19A67B76E5E}">
      <dsp:nvSpPr>
        <dsp:cNvPr id="0" name=""/>
        <dsp:cNvSpPr/>
      </dsp:nvSpPr>
      <dsp:spPr>
        <a:xfrm>
          <a:off x="162738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3538191"/>
        <a:ext cx="2249084" cy="1316679"/>
      </dsp:txXfrm>
    </dsp:sp>
    <dsp:sp modelId="{D0162FE1-40BB-491D-8E72-C13BA9D486D1}">
      <dsp:nvSpPr>
        <dsp:cNvPr id="0" name=""/>
        <dsp:cNvSpPr/>
      </dsp:nvSpPr>
      <dsp:spPr>
        <a:xfrm rot="16200000">
          <a:off x="2864532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D3C94-48A0-44A0-85A1-E1CADC782ED3}">
      <dsp:nvSpPr>
        <dsp:cNvPr id="0" name=""/>
        <dsp:cNvSpPr/>
      </dsp:nvSpPr>
      <dsp:spPr>
        <a:xfrm>
          <a:off x="3262985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0% опрошенных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3538191"/>
        <a:ext cx="2249084" cy="1316679"/>
      </dsp:txXfrm>
    </dsp:sp>
    <dsp:sp modelId="{E603F723-07A5-45CD-B994-633DDC36EB3A}">
      <dsp:nvSpPr>
        <dsp:cNvPr id="0" name=""/>
        <dsp:cNvSpPr/>
      </dsp:nvSpPr>
      <dsp:spPr>
        <a:xfrm rot="16200000">
          <a:off x="2864532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70729-7A0B-489C-9911-1118F500FB1D}">
      <dsp:nvSpPr>
        <dsp:cNvPr id="0" name=""/>
        <dsp:cNvSpPr/>
      </dsp:nvSpPr>
      <dsp:spPr>
        <a:xfrm>
          <a:off x="3262985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1789932"/>
        <a:ext cx="2249084" cy="1316679"/>
      </dsp:txXfrm>
    </dsp:sp>
    <dsp:sp modelId="{AC869194-46D1-4695-9436-7ACC213BAEF4}">
      <dsp:nvSpPr>
        <dsp:cNvPr id="0" name=""/>
        <dsp:cNvSpPr/>
      </dsp:nvSpPr>
      <dsp:spPr>
        <a:xfrm>
          <a:off x="3738662" y="238547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05D52-DB66-4541-8D3F-FB952A845F9C}">
      <dsp:nvSpPr>
        <dsp:cNvPr id="0" name=""/>
        <dsp:cNvSpPr/>
      </dsp:nvSpPr>
      <dsp:spPr>
        <a:xfrm>
          <a:off x="3262985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предложил другие услуги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41672"/>
        <a:ext cx="2249084" cy="1316679"/>
      </dsp:txXfrm>
    </dsp:sp>
    <dsp:sp modelId="{54523295-3798-4B2E-951F-7FBCA18C2F69}">
      <dsp:nvSpPr>
        <dsp:cNvPr id="0" name=""/>
        <dsp:cNvSpPr/>
      </dsp:nvSpPr>
      <dsp:spPr>
        <a:xfrm rot="5400000">
          <a:off x="5964780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987C1-E809-45BE-84FF-7A1232A6E6BA}">
      <dsp:nvSpPr>
        <dsp:cNvPr id="0" name=""/>
        <dsp:cNvSpPr/>
      </dsp:nvSpPr>
      <dsp:spPr>
        <a:xfrm>
          <a:off x="6363232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41672"/>
        <a:ext cx="2249084" cy="1316679"/>
      </dsp:txXfrm>
    </dsp:sp>
    <dsp:sp modelId="{D5A73647-7F1A-450F-B182-23283128D9BC}">
      <dsp:nvSpPr>
        <dsp:cNvPr id="0" name=""/>
        <dsp:cNvSpPr/>
      </dsp:nvSpPr>
      <dsp:spPr>
        <a:xfrm rot="5400000">
          <a:off x="5964780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20503-FB19-4732-989B-41DED43424B0}">
      <dsp:nvSpPr>
        <dsp:cNvPr id="0" name=""/>
        <dsp:cNvSpPr/>
      </dsp:nvSpPr>
      <dsp:spPr>
        <a:xfrm>
          <a:off x="6363232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1789932"/>
        <a:ext cx="2249084" cy="1316679"/>
      </dsp:txXfrm>
    </dsp:sp>
    <dsp:sp modelId="{DFF7C555-CCF6-437F-BEDA-68F4C753653D}">
      <dsp:nvSpPr>
        <dsp:cNvPr id="0" name=""/>
        <dsp:cNvSpPr/>
      </dsp:nvSpPr>
      <dsp:spPr>
        <a:xfrm>
          <a:off x="6363232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нет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3538191"/>
        <a:ext cx="2249084" cy="131667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C5C92-7E0E-43AA-87B8-AFEB69346CAB}">
      <dsp:nvSpPr>
        <dsp:cNvPr id="0" name=""/>
        <dsp:cNvSpPr/>
      </dsp:nvSpPr>
      <dsp:spPr>
        <a:xfrm rot="5400000">
          <a:off x="-235714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7A1F5-013C-43CB-BAC8-76C0B3F64D66}">
      <dsp:nvSpPr>
        <dsp:cNvPr id="0" name=""/>
        <dsp:cNvSpPr/>
      </dsp:nvSpPr>
      <dsp:spPr>
        <a:xfrm>
          <a:off x="162738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41672"/>
        <a:ext cx="2249084" cy="1316679"/>
      </dsp:txXfrm>
    </dsp:sp>
    <dsp:sp modelId="{E72522D7-A509-4E3D-AEC5-9F87439796DB}">
      <dsp:nvSpPr>
        <dsp:cNvPr id="0" name=""/>
        <dsp:cNvSpPr/>
      </dsp:nvSpPr>
      <dsp:spPr>
        <a:xfrm rot="5400000">
          <a:off x="-235714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131DA-51CE-4D29-AD2D-8A9CC702E5E5}">
      <dsp:nvSpPr>
        <dsp:cNvPr id="0" name=""/>
        <dsp:cNvSpPr/>
      </dsp:nvSpPr>
      <dsp:spPr>
        <a:xfrm>
          <a:off x="162738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1789932"/>
        <a:ext cx="2249084" cy="1316679"/>
      </dsp:txXfrm>
    </dsp:sp>
    <dsp:sp modelId="{527D8FBB-56ED-4EC9-B939-0D25963D3B82}">
      <dsp:nvSpPr>
        <dsp:cNvPr id="0" name=""/>
        <dsp:cNvSpPr/>
      </dsp:nvSpPr>
      <dsp:spPr>
        <a:xfrm>
          <a:off x="638415" y="3735066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BC362-9F66-4869-85AA-B19A67B76E5E}">
      <dsp:nvSpPr>
        <dsp:cNvPr id="0" name=""/>
        <dsp:cNvSpPr/>
      </dsp:nvSpPr>
      <dsp:spPr>
        <a:xfrm>
          <a:off x="162738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44%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3538191"/>
        <a:ext cx="2249084" cy="1316679"/>
      </dsp:txXfrm>
    </dsp:sp>
    <dsp:sp modelId="{D0162FE1-40BB-491D-8E72-C13BA9D486D1}">
      <dsp:nvSpPr>
        <dsp:cNvPr id="0" name=""/>
        <dsp:cNvSpPr/>
      </dsp:nvSpPr>
      <dsp:spPr>
        <a:xfrm rot="16200000">
          <a:off x="2864532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D3C94-48A0-44A0-85A1-E1CADC782ED3}">
      <dsp:nvSpPr>
        <dsp:cNvPr id="0" name=""/>
        <dsp:cNvSpPr/>
      </dsp:nvSpPr>
      <dsp:spPr>
        <a:xfrm>
          <a:off x="3262985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56% опрошенных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3538191"/>
        <a:ext cx="2249084" cy="1316679"/>
      </dsp:txXfrm>
    </dsp:sp>
    <dsp:sp modelId="{E603F723-07A5-45CD-B994-633DDC36EB3A}">
      <dsp:nvSpPr>
        <dsp:cNvPr id="0" name=""/>
        <dsp:cNvSpPr/>
      </dsp:nvSpPr>
      <dsp:spPr>
        <a:xfrm rot="16200000">
          <a:off x="2864532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70729-7A0B-489C-9911-1118F500FB1D}">
      <dsp:nvSpPr>
        <dsp:cNvPr id="0" name=""/>
        <dsp:cNvSpPr/>
      </dsp:nvSpPr>
      <dsp:spPr>
        <a:xfrm>
          <a:off x="3262985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1789932"/>
        <a:ext cx="2249084" cy="1316679"/>
      </dsp:txXfrm>
    </dsp:sp>
    <dsp:sp modelId="{AC869194-46D1-4695-9436-7ACC213BAEF4}">
      <dsp:nvSpPr>
        <dsp:cNvPr id="0" name=""/>
        <dsp:cNvSpPr/>
      </dsp:nvSpPr>
      <dsp:spPr>
        <a:xfrm>
          <a:off x="3738662" y="238547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05D52-DB66-4541-8D3F-FB952A845F9C}">
      <dsp:nvSpPr>
        <dsp:cNvPr id="0" name=""/>
        <dsp:cNvSpPr/>
      </dsp:nvSpPr>
      <dsp:spPr>
        <a:xfrm>
          <a:off x="3262985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предложил другие услуги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41672"/>
        <a:ext cx="2249084" cy="1316679"/>
      </dsp:txXfrm>
    </dsp:sp>
    <dsp:sp modelId="{54523295-3798-4B2E-951F-7FBCA18C2F69}">
      <dsp:nvSpPr>
        <dsp:cNvPr id="0" name=""/>
        <dsp:cNvSpPr/>
      </dsp:nvSpPr>
      <dsp:spPr>
        <a:xfrm rot="5400000">
          <a:off x="5964780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987C1-E809-45BE-84FF-7A1232A6E6BA}">
      <dsp:nvSpPr>
        <dsp:cNvPr id="0" name=""/>
        <dsp:cNvSpPr/>
      </dsp:nvSpPr>
      <dsp:spPr>
        <a:xfrm>
          <a:off x="6363232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41672"/>
        <a:ext cx="2249084" cy="1316679"/>
      </dsp:txXfrm>
    </dsp:sp>
    <dsp:sp modelId="{D5A73647-7F1A-450F-B182-23283128D9BC}">
      <dsp:nvSpPr>
        <dsp:cNvPr id="0" name=""/>
        <dsp:cNvSpPr/>
      </dsp:nvSpPr>
      <dsp:spPr>
        <a:xfrm rot="5400000">
          <a:off x="5964780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20503-FB19-4732-989B-41DED43424B0}">
      <dsp:nvSpPr>
        <dsp:cNvPr id="0" name=""/>
        <dsp:cNvSpPr/>
      </dsp:nvSpPr>
      <dsp:spPr>
        <a:xfrm>
          <a:off x="6363232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1789932"/>
        <a:ext cx="2249084" cy="1316679"/>
      </dsp:txXfrm>
    </dsp:sp>
    <dsp:sp modelId="{DFF7C555-CCF6-437F-BEDA-68F4C753653D}">
      <dsp:nvSpPr>
        <dsp:cNvPr id="0" name=""/>
        <dsp:cNvSpPr/>
      </dsp:nvSpPr>
      <dsp:spPr>
        <a:xfrm>
          <a:off x="6363232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3538191"/>
        <a:ext cx="2249084" cy="131667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C5C92-7E0E-43AA-87B8-AFEB69346CAB}">
      <dsp:nvSpPr>
        <dsp:cNvPr id="0" name=""/>
        <dsp:cNvSpPr/>
      </dsp:nvSpPr>
      <dsp:spPr>
        <a:xfrm rot="5400000">
          <a:off x="-235714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7A1F5-013C-43CB-BAC8-76C0B3F64D66}">
      <dsp:nvSpPr>
        <dsp:cNvPr id="0" name=""/>
        <dsp:cNvSpPr/>
      </dsp:nvSpPr>
      <dsp:spPr>
        <a:xfrm>
          <a:off x="162738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41672"/>
        <a:ext cx="2249084" cy="1316679"/>
      </dsp:txXfrm>
    </dsp:sp>
    <dsp:sp modelId="{E72522D7-A509-4E3D-AEC5-9F87439796DB}">
      <dsp:nvSpPr>
        <dsp:cNvPr id="0" name=""/>
        <dsp:cNvSpPr/>
      </dsp:nvSpPr>
      <dsp:spPr>
        <a:xfrm rot="5400000">
          <a:off x="-235714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131DA-51CE-4D29-AD2D-8A9CC702E5E5}">
      <dsp:nvSpPr>
        <dsp:cNvPr id="0" name=""/>
        <dsp:cNvSpPr/>
      </dsp:nvSpPr>
      <dsp:spPr>
        <a:xfrm>
          <a:off x="162738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1789932"/>
        <a:ext cx="2249084" cy="1316679"/>
      </dsp:txXfrm>
    </dsp:sp>
    <dsp:sp modelId="{527D8FBB-56ED-4EC9-B939-0D25963D3B82}">
      <dsp:nvSpPr>
        <dsp:cNvPr id="0" name=""/>
        <dsp:cNvSpPr/>
      </dsp:nvSpPr>
      <dsp:spPr>
        <a:xfrm>
          <a:off x="638415" y="3735066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BC362-9F66-4869-85AA-B19A67B76E5E}">
      <dsp:nvSpPr>
        <dsp:cNvPr id="0" name=""/>
        <dsp:cNvSpPr/>
      </dsp:nvSpPr>
      <dsp:spPr>
        <a:xfrm>
          <a:off x="162738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3538191"/>
        <a:ext cx="2249084" cy="1316679"/>
      </dsp:txXfrm>
    </dsp:sp>
    <dsp:sp modelId="{D0162FE1-40BB-491D-8E72-C13BA9D486D1}">
      <dsp:nvSpPr>
        <dsp:cNvPr id="0" name=""/>
        <dsp:cNvSpPr/>
      </dsp:nvSpPr>
      <dsp:spPr>
        <a:xfrm rot="16200000">
          <a:off x="2864532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D3C94-48A0-44A0-85A1-E1CADC782ED3}">
      <dsp:nvSpPr>
        <dsp:cNvPr id="0" name=""/>
        <dsp:cNvSpPr/>
      </dsp:nvSpPr>
      <dsp:spPr>
        <a:xfrm>
          <a:off x="3262985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5% опрошенных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3538191"/>
        <a:ext cx="2249084" cy="1316679"/>
      </dsp:txXfrm>
    </dsp:sp>
    <dsp:sp modelId="{E603F723-07A5-45CD-B994-633DDC36EB3A}">
      <dsp:nvSpPr>
        <dsp:cNvPr id="0" name=""/>
        <dsp:cNvSpPr/>
      </dsp:nvSpPr>
      <dsp:spPr>
        <a:xfrm rot="16200000">
          <a:off x="2864532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70729-7A0B-489C-9911-1118F500FB1D}">
      <dsp:nvSpPr>
        <dsp:cNvPr id="0" name=""/>
        <dsp:cNvSpPr/>
      </dsp:nvSpPr>
      <dsp:spPr>
        <a:xfrm>
          <a:off x="3262985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1789932"/>
        <a:ext cx="2249084" cy="1316679"/>
      </dsp:txXfrm>
    </dsp:sp>
    <dsp:sp modelId="{AC869194-46D1-4695-9436-7ACC213BAEF4}">
      <dsp:nvSpPr>
        <dsp:cNvPr id="0" name=""/>
        <dsp:cNvSpPr/>
      </dsp:nvSpPr>
      <dsp:spPr>
        <a:xfrm>
          <a:off x="3738662" y="238547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05D52-DB66-4541-8D3F-FB952A845F9C}">
      <dsp:nvSpPr>
        <dsp:cNvPr id="0" name=""/>
        <dsp:cNvSpPr/>
      </dsp:nvSpPr>
      <dsp:spPr>
        <a:xfrm>
          <a:off x="3262985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предложил другие услуги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41672"/>
        <a:ext cx="2249084" cy="1316679"/>
      </dsp:txXfrm>
    </dsp:sp>
    <dsp:sp modelId="{54523295-3798-4B2E-951F-7FBCA18C2F69}">
      <dsp:nvSpPr>
        <dsp:cNvPr id="0" name=""/>
        <dsp:cNvSpPr/>
      </dsp:nvSpPr>
      <dsp:spPr>
        <a:xfrm rot="5400000">
          <a:off x="5964780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987C1-E809-45BE-84FF-7A1232A6E6BA}">
      <dsp:nvSpPr>
        <dsp:cNvPr id="0" name=""/>
        <dsp:cNvSpPr/>
      </dsp:nvSpPr>
      <dsp:spPr>
        <a:xfrm>
          <a:off x="6363232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41672"/>
        <a:ext cx="2249084" cy="1316679"/>
      </dsp:txXfrm>
    </dsp:sp>
    <dsp:sp modelId="{D5A73647-7F1A-450F-B182-23283128D9BC}">
      <dsp:nvSpPr>
        <dsp:cNvPr id="0" name=""/>
        <dsp:cNvSpPr/>
      </dsp:nvSpPr>
      <dsp:spPr>
        <a:xfrm rot="5400000">
          <a:off x="5964780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20503-FB19-4732-989B-41DED43424B0}">
      <dsp:nvSpPr>
        <dsp:cNvPr id="0" name=""/>
        <dsp:cNvSpPr/>
      </dsp:nvSpPr>
      <dsp:spPr>
        <a:xfrm>
          <a:off x="6363232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1789932"/>
        <a:ext cx="2249084" cy="1316679"/>
      </dsp:txXfrm>
    </dsp:sp>
    <dsp:sp modelId="{DFF7C555-CCF6-437F-BEDA-68F4C753653D}">
      <dsp:nvSpPr>
        <dsp:cNvPr id="0" name=""/>
        <dsp:cNvSpPr/>
      </dsp:nvSpPr>
      <dsp:spPr>
        <a:xfrm>
          <a:off x="6363232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3538191"/>
        <a:ext cx="2249084" cy="13166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C5C92-7E0E-43AA-87B8-AFEB69346CAB}">
      <dsp:nvSpPr>
        <dsp:cNvPr id="0" name=""/>
        <dsp:cNvSpPr/>
      </dsp:nvSpPr>
      <dsp:spPr>
        <a:xfrm rot="5400000">
          <a:off x="-235714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7A1F5-013C-43CB-BAC8-76C0B3F64D66}">
      <dsp:nvSpPr>
        <dsp:cNvPr id="0" name=""/>
        <dsp:cNvSpPr/>
      </dsp:nvSpPr>
      <dsp:spPr>
        <a:xfrm>
          <a:off x="162738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41672"/>
        <a:ext cx="2249084" cy="1316679"/>
      </dsp:txXfrm>
    </dsp:sp>
    <dsp:sp modelId="{E72522D7-A509-4E3D-AEC5-9F87439796DB}">
      <dsp:nvSpPr>
        <dsp:cNvPr id="0" name=""/>
        <dsp:cNvSpPr/>
      </dsp:nvSpPr>
      <dsp:spPr>
        <a:xfrm rot="5400000">
          <a:off x="-235714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131DA-51CE-4D29-AD2D-8A9CC702E5E5}">
      <dsp:nvSpPr>
        <dsp:cNvPr id="0" name=""/>
        <dsp:cNvSpPr/>
      </dsp:nvSpPr>
      <dsp:spPr>
        <a:xfrm>
          <a:off x="162738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1789932"/>
        <a:ext cx="2249084" cy="1316679"/>
      </dsp:txXfrm>
    </dsp:sp>
    <dsp:sp modelId="{527D8FBB-56ED-4EC9-B939-0D25963D3B82}">
      <dsp:nvSpPr>
        <dsp:cNvPr id="0" name=""/>
        <dsp:cNvSpPr/>
      </dsp:nvSpPr>
      <dsp:spPr>
        <a:xfrm>
          <a:off x="638415" y="3735066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BC362-9F66-4869-85AA-B19A67B76E5E}">
      <dsp:nvSpPr>
        <dsp:cNvPr id="0" name=""/>
        <dsp:cNvSpPr/>
      </dsp:nvSpPr>
      <dsp:spPr>
        <a:xfrm>
          <a:off x="162738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3538191"/>
        <a:ext cx="2249084" cy="1316679"/>
      </dsp:txXfrm>
    </dsp:sp>
    <dsp:sp modelId="{D0162FE1-40BB-491D-8E72-C13BA9D486D1}">
      <dsp:nvSpPr>
        <dsp:cNvPr id="0" name=""/>
        <dsp:cNvSpPr/>
      </dsp:nvSpPr>
      <dsp:spPr>
        <a:xfrm rot="16200000">
          <a:off x="2864532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D3C94-48A0-44A0-85A1-E1CADC782ED3}">
      <dsp:nvSpPr>
        <dsp:cNvPr id="0" name=""/>
        <dsp:cNvSpPr/>
      </dsp:nvSpPr>
      <dsp:spPr>
        <a:xfrm>
          <a:off x="3262985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4% опрошенных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3538191"/>
        <a:ext cx="2249084" cy="1316679"/>
      </dsp:txXfrm>
    </dsp:sp>
    <dsp:sp modelId="{E603F723-07A5-45CD-B994-633DDC36EB3A}">
      <dsp:nvSpPr>
        <dsp:cNvPr id="0" name=""/>
        <dsp:cNvSpPr/>
      </dsp:nvSpPr>
      <dsp:spPr>
        <a:xfrm rot="16200000">
          <a:off x="2864532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70729-7A0B-489C-9911-1118F500FB1D}">
      <dsp:nvSpPr>
        <dsp:cNvPr id="0" name=""/>
        <dsp:cNvSpPr/>
      </dsp:nvSpPr>
      <dsp:spPr>
        <a:xfrm>
          <a:off x="3262985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1789932"/>
        <a:ext cx="2249084" cy="1316679"/>
      </dsp:txXfrm>
    </dsp:sp>
    <dsp:sp modelId="{AC869194-46D1-4695-9436-7ACC213BAEF4}">
      <dsp:nvSpPr>
        <dsp:cNvPr id="0" name=""/>
        <dsp:cNvSpPr/>
      </dsp:nvSpPr>
      <dsp:spPr>
        <a:xfrm>
          <a:off x="3738662" y="238547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05D52-DB66-4541-8D3F-FB952A845F9C}">
      <dsp:nvSpPr>
        <dsp:cNvPr id="0" name=""/>
        <dsp:cNvSpPr/>
      </dsp:nvSpPr>
      <dsp:spPr>
        <a:xfrm>
          <a:off x="3262985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предложил другие услуги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41672"/>
        <a:ext cx="2249084" cy="1316679"/>
      </dsp:txXfrm>
    </dsp:sp>
    <dsp:sp modelId="{54523295-3798-4B2E-951F-7FBCA18C2F69}">
      <dsp:nvSpPr>
        <dsp:cNvPr id="0" name=""/>
        <dsp:cNvSpPr/>
      </dsp:nvSpPr>
      <dsp:spPr>
        <a:xfrm rot="5400000">
          <a:off x="5964780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987C1-E809-45BE-84FF-7A1232A6E6BA}">
      <dsp:nvSpPr>
        <dsp:cNvPr id="0" name=""/>
        <dsp:cNvSpPr/>
      </dsp:nvSpPr>
      <dsp:spPr>
        <a:xfrm>
          <a:off x="6363232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41672"/>
        <a:ext cx="2249084" cy="1316679"/>
      </dsp:txXfrm>
    </dsp:sp>
    <dsp:sp modelId="{D5A73647-7F1A-450F-B182-23283128D9BC}">
      <dsp:nvSpPr>
        <dsp:cNvPr id="0" name=""/>
        <dsp:cNvSpPr/>
      </dsp:nvSpPr>
      <dsp:spPr>
        <a:xfrm rot="5400000">
          <a:off x="5964780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20503-FB19-4732-989B-41DED43424B0}">
      <dsp:nvSpPr>
        <dsp:cNvPr id="0" name=""/>
        <dsp:cNvSpPr/>
      </dsp:nvSpPr>
      <dsp:spPr>
        <a:xfrm>
          <a:off x="6363232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1789932"/>
        <a:ext cx="2249084" cy="1316679"/>
      </dsp:txXfrm>
    </dsp:sp>
    <dsp:sp modelId="{DFF7C555-CCF6-437F-BEDA-68F4C753653D}">
      <dsp:nvSpPr>
        <dsp:cNvPr id="0" name=""/>
        <dsp:cNvSpPr/>
      </dsp:nvSpPr>
      <dsp:spPr>
        <a:xfrm>
          <a:off x="6363232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3538191"/>
        <a:ext cx="2249084" cy="13166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C5C92-7E0E-43AA-87B8-AFEB69346CAB}">
      <dsp:nvSpPr>
        <dsp:cNvPr id="0" name=""/>
        <dsp:cNvSpPr/>
      </dsp:nvSpPr>
      <dsp:spPr>
        <a:xfrm rot="5400000">
          <a:off x="-235714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7A1F5-013C-43CB-BAC8-76C0B3F64D66}">
      <dsp:nvSpPr>
        <dsp:cNvPr id="0" name=""/>
        <dsp:cNvSpPr/>
      </dsp:nvSpPr>
      <dsp:spPr>
        <a:xfrm>
          <a:off x="162738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41672"/>
        <a:ext cx="2249084" cy="1316679"/>
      </dsp:txXfrm>
    </dsp:sp>
    <dsp:sp modelId="{E72522D7-A509-4E3D-AEC5-9F87439796DB}">
      <dsp:nvSpPr>
        <dsp:cNvPr id="0" name=""/>
        <dsp:cNvSpPr/>
      </dsp:nvSpPr>
      <dsp:spPr>
        <a:xfrm rot="5400000">
          <a:off x="-235714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131DA-51CE-4D29-AD2D-8A9CC702E5E5}">
      <dsp:nvSpPr>
        <dsp:cNvPr id="0" name=""/>
        <dsp:cNvSpPr/>
      </dsp:nvSpPr>
      <dsp:spPr>
        <a:xfrm>
          <a:off x="162738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1789932"/>
        <a:ext cx="2249084" cy="1316679"/>
      </dsp:txXfrm>
    </dsp:sp>
    <dsp:sp modelId="{527D8FBB-56ED-4EC9-B939-0D25963D3B82}">
      <dsp:nvSpPr>
        <dsp:cNvPr id="0" name=""/>
        <dsp:cNvSpPr/>
      </dsp:nvSpPr>
      <dsp:spPr>
        <a:xfrm>
          <a:off x="638415" y="3735066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BC362-9F66-4869-85AA-B19A67B76E5E}">
      <dsp:nvSpPr>
        <dsp:cNvPr id="0" name=""/>
        <dsp:cNvSpPr/>
      </dsp:nvSpPr>
      <dsp:spPr>
        <a:xfrm>
          <a:off x="162738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75%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3538191"/>
        <a:ext cx="2249084" cy="1316679"/>
      </dsp:txXfrm>
    </dsp:sp>
    <dsp:sp modelId="{D0162FE1-40BB-491D-8E72-C13BA9D486D1}">
      <dsp:nvSpPr>
        <dsp:cNvPr id="0" name=""/>
        <dsp:cNvSpPr/>
      </dsp:nvSpPr>
      <dsp:spPr>
        <a:xfrm rot="16200000">
          <a:off x="2864532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D3C94-48A0-44A0-85A1-E1CADC782ED3}">
      <dsp:nvSpPr>
        <dsp:cNvPr id="0" name=""/>
        <dsp:cNvSpPr/>
      </dsp:nvSpPr>
      <dsp:spPr>
        <a:xfrm>
          <a:off x="3262985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35% опрошенных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3538191"/>
        <a:ext cx="2249084" cy="1316679"/>
      </dsp:txXfrm>
    </dsp:sp>
    <dsp:sp modelId="{E603F723-07A5-45CD-B994-633DDC36EB3A}">
      <dsp:nvSpPr>
        <dsp:cNvPr id="0" name=""/>
        <dsp:cNvSpPr/>
      </dsp:nvSpPr>
      <dsp:spPr>
        <a:xfrm rot="16200000">
          <a:off x="2864532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70729-7A0B-489C-9911-1118F500FB1D}">
      <dsp:nvSpPr>
        <dsp:cNvPr id="0" name=""/>
        <dsp:cNvSpPr/>
      </dsp:nvSpPr>
      <dsp:spPr>
        <a:xfrm>
          <a:off x="3262985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1789932"/>
        <a:ext cx="2249084" cy="1316679"/>
      </dsp:txXfrm>
    </dsp:sp>
    <dsp:sp modelId="{AC869194-46D1-4695-9436-7ACC213BAEF4}">
      <dsp:nvSpPr>
        <dsp:cNvPr id="0" name=""/>
        <dsp:cNvSpPr/>
      </dsp:nvSpPr>
      <dsp:spPr>
        <a:xfrm>
          <a:off x="3738662" y="238547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05D52-DB66-4541-8D3F-FB952A845F9C}">
      <dsp:nvSpPr>
        <dsp:cNvPr id="0" name=""/>
        <dsp:cNvSpPr/>
      </dsp:nvSpPr>
      <dsp:spPr>
        <a:xfrm>
          <a:off x="3262985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92% предложил другие услуги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41672"/>
        <a:ext cx="2249084" cy="1316679"/>
      </dsp:txXfrm>
    </dsp:sp>
    <dsp:sp modelId="{54523295-3798-4B2E-951F-7FBCA18C2F69}">
      <dsp:nvSpPr>
        <dsp:cNvPr id="0" name=""/>
        <dsp:cNvSpPr/>
      </dsp:nvSpPr>
      <dsp:spPr>
        <a:xfrm rot="5400000">
          <a:off x="5964780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987C1-E809-45BE-84FF-7A1232A6E6BA}">
      <dsp:nvSpPr>
        <dsp:cNvPr id="0" name=""/>
        <dsp:cNvSpPr/>
      </dsp:nvSpPr>
      <dsp:spPr>
        <a:xfrm>
          <a:off x="6363232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41672"/>
        <a:ext cx="2249084" cy="1316679"/>
      </dsp:txXfrm>
    </dsp:sp>
    <dsp:sp modelId="{D5A73647-7F1A-450F-B182-23283128D9BC}">
      <dsp:nvSpPr>
        <dsp:cNvPr id="0" name=""/>
        <dsp:cNvSpPr/>
      </dsp:nvSpPr>
      <dsp:spPr>
        <a:xfrm rot="5400000">
          <a:off x="5964780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20503-FB19-4732-989B-41DED43424B0}">
      <dsp:nvSpPr>
        <dsp:cNvPr id="0" name=""/>
        <dsp:cNvSpPr/>
      </dsp:nvSpPr>
      <dsp:spPr>
        <a:xfrm>
          <a:off x="6363232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1789932"/>
        <a:ext cx="2249084" cy="1316679"/>
      </dsp:txXfrm>
    </dsp:sp>
    <dsp:sp modelId="{DFF7C555-CCF6-437F-BEDA-68F4C753653D}">
      <dsp:nvSpPr>
        <dsp:cNvPr id="0" name=""/>
        <dsp:cNvSpPr/>
      </dsp:nvSpPr>
      <dsp:spPr>
        <a:xfrm>
          <a:off x="6363232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3538191"/>
        <a:ext cx="2249084" cy="13166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C5C92-7E0E-43AA-87B8-AFEB69346CAB}">
      <dsp:nvSpPr>
        <dsp:cNvPr id="0" name=""/>
        <dsp:cNvSpPr/>
      </dsp:nvSpPr>
      <dsp:spPr>
        <a:xfrm rot="5400000">
          <a:off x="-235714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7A1F5-013C-43CB-BAC8-76C0B3F64D66}">
      <dsp:nvSpPr>
        <dsp:cNvPr id="0" name=""/>
        <dsp:cNvSpPr/>
      </dsp:nvSpPr>
      <dsp:spPr>
        <a:xfrm>
          <a:off x="162738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41672"/>
        <a:ext cx="2249084" cy="1316679"/>
      </dsp:txXfrm>
    </dsp:sp>
    <dsp:sp modelId="{E72522D7-A509-4E3D-AEC5-9F87439796DB}">
      <dsp:nvSpPr>
        <dsp:cNvPr id="0" name=""/>
        <dsp:cNvSpPr/>
      </dsp:nvSpPr>
      <dsp:spPr>
        <a:xfrm rot="5400000">
          <a:off x="-235714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131DA-51CE-4D29-AD2D-8A9CC702E5E5}">
      <dsp:nvSpPr>
        <dsp:cNvPr id="0" name=""/>
        <dsp:cNvSpPr/>
      </dsp:nvSpPr>
      <dsp:spPr>
        <a:xfrm>
          <a:off x="162738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1789932"/>
        <a:ext cx="2249084" cy="1316679"/>
      </dsp:txXfrm>
    </dsp:sp>
    <dsp:sp modelId="{527D8FBB-56ED-4EC9-B939-0D25963D3B82}">
      <dsp:nvSpPr>
        <dsp:cNvPr id="0" name=""/>
        <dsp:cNvSpPr/>
      </dsp:nvSpPr>
      <dsp:spPr>
        <a:xfrm>
          <a:off x="638415" y="3735066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BC362-9F66-4869-85AA-B19A67B76E5E}">
      <dsp:nvSpPr>
        <dsp:cNvPr id="0" name=""/>
        <dsp:cNvSpPr/>
      </dsp:nvSpPr>
      <dsp:spPr>
        <a:xfrm>
          <a:off x="162738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</a:t>
          </a: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98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3538191"/>
        <a:ext cx="2249084" cy="1316679"/>
      </dsp:txXfrm>
    </dsp:sp>
    <dsp:sp modelId="{D0162FE1-40BB-491D-8E72-C13BA9D486D1}">
      <dsp:nvSpPr>
        <dsp:cNvPr id="0" name=""/>
        <dsp:cNvSpPr/>
      </dsp:nvSpPr>
      <dsp:spPr>
        <a:xfrm rot="16200000">
          <a:off x="2864532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D3C94-48A0-44A0-85A1-E1CADC782ED3}">
      <dsp:nvSpPr>
        <dsp:cNvPr id="0" name=""/>
        <dsp:cNvSpPr/>
      </dsp:nvSpPr>
      <dsp:spPr>
        <a:xfrm>
          <a:off x="3262985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</a:t>
          </a: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26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 опрошенных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3538191"/>
        <a:ext cx="2249084" cy="1316679"/>
      </dsp:txXfrm>
    </dsp:sp>
    <dsp:sp modelId="{E603F723-07A5-45CD-B994-633DDC36EB3A}">
      <dsp:nvSpPr>
        <dsp:cNvPr id="0" name=""/>
        <dsp:cNvSpPr/>
      </dsp:nvSpPr>
      <dsp:spPr>
        <a:xfrm rot="16200000">
          <a:off x="2864532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70729-7A0B-489C-9911-1118F500FB1D}">
      <dsp:nvSpPr>
        <dsp:cNvPr id="0" name=""/>
        <dsp:cNvSpPr/>
      </dsp:nvSpPr>
      <dsp:spPr>
        <a:xfrm>
          <a:off x="3262985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1789932"/>
        <a:ext cx="2249084" cy="1316679"/>
      </dsp:txXfrm>
    </dsp:sp>
    <dsp:sp modelId="{AC869194-46D1-4695-9436-7ACC213BAEF4}">
      <dsp:nvSpPr>
        <dsp:cNvPr id="0" name=""/>
        <dsp:cNvSpPr/>
      </dsp:nvSpPr>
      <dsp:spPr>
        <a:xfrm>
          <a:off x="3738662" y="238547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05D52-DB66-4541-8D3F-FB952A845F9C}">
      <dsp:nvSpPr>
        <dsp:cNvPr id="0" name=""/>
        <dsp:cNvSpPr/>
      </dsp:nvSpPr>
      <dsp:spPr>
        <a:xfrm>
          <a:off x="3262985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 предложил другие услуги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41672"/>
        <a:ext cx="2249084" cy="1316679"/>
      </dsp:txXfrm>
    </dsp:sp>
    <dsp:sp modelId="{54523295-3798-4B2E-951F-7FBCA18C2F69}">
      <dsp:nvSpPr>
        <dsp:cNvPr id="0" name=""/>
        <dsp:cNvSpPr/>
      </dsp:nvSpPr>
      <dsp:spPr>
        <a:xfrm rot="5400000">
          <a:off x="5964780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987C1-E809-45BE-84FF-7A1232A6E6BA}">
      <dsp:nvSpPr>
        <dsp:cNvPr id="0" name=""/>
        <dsp:cNvSpPr/>
      </dsp:nvSpPr>
      <dsp:spPr>
        <a:xfrm>
          <a:off x="6363232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41672"/>
        <a:ext cx="2249084" cy="1316679"/>
      </dsp:txXfrm>
    </dsp:sp>
    <dsp:sp modelId="{D5A73647-7F1A-450F-B182-23283128D9BC}">
      <dsp:nvSpPr>
        <dsp:cNvPr id="0" name=""/>
        <dsp:cNvSpPr/>
      </dsp:nvSpPr>
      <dsp:spPr>
        <a:xfrm rot="5400000">
          <a:off x="5964780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20503-FB19-4732-989B-41DED43424B0}">
      <dsp:nvSpPr>
        <dsp:cNvPr id="0" name=""/>
        <dsp:cNvSpPr/>
      </dsp:nvSpPr>
      <dsp:spPr>
        <a:xfrm>
          <a:off x="6363232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1789932"/>
        <a:ext cx="2249084" cy="1316679"/>
      </dsp:txXfrm>
    </dsp:sp>
    <dsp:sp modelId="{DFF7C555-CCF6-437F-BEDA-68F4C753653D}">
      <dsp:nvSpPr>
        <dsp:cNvPr id="0" name=""/>
        <dsp:cNvSpPr/>
      </dsp:nvSpPr>
      <dsp:spPr>
        <a:xfrm>
          <a:off x="6363232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3538191"/>
        <a:ext cx="2249084" cy="13166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C5C92-7E0E-43AA-87B8-AFEB69346CAB}">
      <dsp:nvSpPr>
        <dsp:cNvPr id="0" name=""/>
        <dsp:cNvSpPr/>
      </dsp:nvSpPr>
      <dsp:spPr>
        <a:xfrm rot="5400000">
          <a:off x="-235714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7A1F5-013C-43CB-BAC8-76C0B3F64D66}">
      <dsp:nvSpPr>
        <dsp:cNvPr id="0" name=""/>
        <dsp:cNvSpPr/>
      </dsp:nvSpPr>
      <dsp:spPr>
        <a:xfrm>
          <a:off x="162738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41672"/>
        <a:ext cx="2249084" cy="1316679"/>
      </dsp:txXfrm>
    </dsp:sp>
    <dsp:sp modelId="{E72522D7-A509-4E3D-AEC5-9F87439796DB}">
      <dsp:nvSpPr>
        <dsp:cNvPr id="0" name=""/>
        <dsp:cNvSpPr/>
      </dsp:nvSpPr>
      <dsp:spPr>
        <a:xfrm rot="5400000">
          <a:off x="-235714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131DA-51CE-4D29-AD2D-8A9CC702E5E5}">
      <dsp:nvSpPr>
        <dsp:cNvPr id="0" name=""/>
        <dsp:cNvSpPr/>
      </dsp:nvSpPr>
      <dsp:spPr>
        <a:xfrm>
          <a:off x="162738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1789932"/>
        <a:ext cx="2249084" cy="1316679"/>
      </dsp:txXfrm>
    </dsp:sp>
    <dsp:sp modelId="{527D8FBB-56ED-4EC9-B939-0D25963D3B82}">
      <dsp:nvSpPr>
        <dsp:cNvPr id="0" name=""/>
        <dsp:cNvSpPr/>
      </dsp:nvSpPr>
      <dsp:spPr>
        <a:xfrm>
          <a:off x="638415" y="3735066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BC362-9F66-4869-85AA-B19A67B76E5E}">
      <dsp:nvSpPr>
        <dsp:cNvPr id="0" name=""/>
        <dsp:cNvSpPr/>
      </dsp:nvSpPr>
      <dsp:spPr>
        <a:xfrm>
          <a:off x="162738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3538191"/>
        <a:ext cx="2249084" cy="1316679"/>
      </dsp:txXfrm>
    </dsp:sp>
    <dsp:sp modelId="{D0162FE1-40BB-491D-8E72-C13BA9D486D1}">
      <dsp:nvSpPr>
        <dsp:cNvPr id="0" name=""/>
        <dsp:cNvSpPr/>
      </dsp:nvSpPr>
      <dsp:spPr>
        <a:xfrm rot="16200000">
          <a:off x="2864532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D3C94-48A0-44A0-85A1-E1CADC782ED3}">
      <dsp:nvSpPr>
        <dsp:cNvPr id="0" name=""/>
        <dsp:cNvSpPr/>
      </dsp:nvSpPr>
      <dsp:spPr>
        <a:xfrm>
          <a:off x="3262985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1% опрошенных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3538191"/>
        <a:ext cx="2249084" cy="1316679"/>
      </dsp:txXfrm>
    </dsp:sp>
    <dsp:sp modelId="{E603F723-07A5-45CD-B994-633DDC36EB3A}">
      <dsp:nvSpPr>
        <dsp:cNvPr id="0" name=""/>
        <dsp:cNvSpPr/>
      </dsp:nvSpPr>
      <dsp:spPr>
        <a:xfrm rot="16200000">
          <a:off x="2864532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70729-7A0B-489C-9911-1118F500FB1D}">
      <dsp:nvSpPr>
        <dsp:cNvPr id="0" name=""/>
        <dsp:cNvSpPr/>
      </dsp:nvSpPr>
      <dsp:spPr>
        <a:xfrm>
          <a:off x="3262985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1789932"/>
        <a:ext cx="2249084" cy="1316679"/>
      </dsp:txXfrm>
    </dsp:sp>
    <dsp:sp modelId="{AC869194-46D1-4695-9436-7ACC213BAEF4}">
      <dsp:nvSpPr>
        <dsp:cNvPr id="0" name=""/>
        <dsp:cNvSpPr/>
      </dsp:nvSpPr>
      <dsp:spPr>
        <a:xfrm>
          <a:off x="3738662" y="238547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05D52-DB66-4541-8D3F-FB952A845F9C}">
      <dsp:nvSpPr>
        <dsp:cNvPr id="0" name=""/>
        <dsp:cNvSpPr/>
      </dsp:nvSpPr>
      <dsp:spPr>
        <a:xfrm>
          <a:off x="3262985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99% предложил другие услуги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41672"/>
        <a:ext cx="2249084" cy="1316679"/>
      </dsp:txXfrm>
    </dsp:sp>
    <dsp:sp modelId="{54523295-3798-4B2E-951F-7FBCA18C2F69}">
      <dsp:nvSpPr>
        <dsp:cNvPr id="0" name=""/>
        <dsp:cNvSpPr/>
      </dsp:nvSpPr>
      <dsp:spPr>
        <a:xfrm rot="5400000">
          <a:off x="5964780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987C1-E809-45BE-84FF-7A1232A6E6BA}">
      <dsp:nvSpPr>
        <dsp:cNvPr id="0" name=""/>
        <dsp:cNvSpPr/>
      </dsp:nvSpPr>
      <dsp:spPr>
        <a:xfrm>
          <a:off x="6363232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41672"/>
        <a:ext cx="2249084" cy="1316679"/>
      </dsp:txXfrm>
    </dsp:sp>
    <dsp:sp modelId="{D5A73647-7F1A-450F-B182-23283128D9BC}">
      <dsp:nvSpPr>
        <dsp:cNvPr id="0" name=""/>
        <dsp:cNvSpPr/>
      </dsp:nvSpPr>
      <dsp:spPr>
        <a:xfrm rot="5400000">
          <a:off x="5964780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20503-FB19-4732-989B-41DED43424B0}">
      <dsp:nvSpPr>
        <dsp:cNvPr id="0" name=""/>
        <dsp:cNvSpPr/>
      </dsp:nvSpPr>
      <dsp:spPr>
        <a:xfrm>
          <a:off x="6363232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1789932"/>
        <a:ext cx="2249084" cy="1316679"/>
      </dsp:txXfrm>
    </dsp:sp>
    <dsp:sp modelId="{DFF7C555-CCF6-437F-BEDA-68F4C753653D}">
      <dsp:nvSpPr>
        <dsp:cNvPr id="0" name=""/>
        <dsp:cNvSpPr/>
      </dsp:nvSpPr>
      <dsp:spPr>
        <a:xfrm>
          <a:off x="6363232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3538191"/>
        <a:ext cx="2249084" cy="13166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C5C92-7E0E-43AA-87B8-AFEB69346CAB}">
      <dsp:nvSpPr>
        <dsp:cNvPr id="0" name=""/>
        <dsp:cNvSpPr/>
      </dsp:nvSpPr>
      <dsp:spPr>
        <a:xfrm rot="5400000">
          <a:off x="-235714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7A1F5-013C-43CB-BAC8-76C0B3F64D66}">
      <dsp:nvSpPr>
        <dsp:cNvPr id="0" name=""/>
        <dsp:cNvSpPr/>
      </dsp:nvSpPr>
      <dsp:spPr>
        <a:xfrm>
          <a:off x="162738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41672"/>
        <a:ext cx="2249084" cy="1316679"/>
      </dsp:txXfrm>
    </dsp:sp>
    <dsp:sp modelId="{E72522D7-A509-4E3D-AEC5-9F87439796DB}">
      <dsp:nvSpPr>
        <dsp:cNvPr id="0" name=""/>
        <dsp:cNvSpPr/>
      </dsp:nvSpPr>
      <dsp:spPr>
        <a:xfrm rot="5400000">
          <a:off x="-235714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131DA-51CE-4D29-AD2D-8A9CC702E5E5}">
      <dsp:nvSpPr>
        <dsp:cNvPr id="0" name=""/>
        <dsp:cNvSpPr/>
      </dsp:nvSpPr>
      <dsp:spPr>
        <a:xfrm>
          <a:off x="162738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1789932"/>
        <a:ext cx="2249084" cy="1316679"/>
      </dsp:txXfrm>
    </dsp:sp>
    <dsp:sp modelId="{527D8FBB-56ED-4EC9-B939-0D25963D3B82}">
      <dsp:nvSpPr>
        <dsp:cNvPr id="0" name=""/>
        <dsp:cNvSpPr/>
      </dsp:nvSpPr>
      <dsp:spPr>
        <a:xfrm>
          <a:off x="638415" y="3735066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BC362-9F66-4869-85AA-B19A67B76E5E}">
      <dsp:nvSpPr>
        <dsp:cNvPr id="0" name=""/>
        <dsp:cNvSpPr/>
      </dsp:nvSpPr>
      <dsp:spPr>
        <a:xfrm>
          <a:off x="162738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94%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3538191"/>
        <a:ext cx="2249084" cy="1316679"/>
      </dsp:txXfrm>
    </dsp:sp>
    <dsp:sp modelId="{D0162FE1-40BB-491D-8E72-C13BA9D486D1}">
      <dsp:nvSpPr>
        <dsp:cNvPr id="0" name=""/>
        <dsp:cNvSpPr/>
      </dsp:nvSpPr>
      <dsp:spPr>
        <a:xfrm rot="16200000">
          <a:off x="2864532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D3C94-48A0-44A0-85A1-E1CADC782ED3}">
      <dsp:nvSpPr>
        <dsp:cNvPr id="0" name=""/>
        <dsp:cNvSpPr/>
      </dsp:nvSpPr>
      <dsp:spPr>
        <a:xfrm>
          <a:off x="3262985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13% опрошенных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3538191"/>
        <a:ext cx="2249084" cy="1316679"/>
      </dsp:txXfrm>
    </dsp:sp>
    <dsp:sp modelId="{E603F723-07A5-45CD-B994-633DDC36EB3A}">
      <dsp:nvSpPr>
        <dsp:cNvPr id="0" name=""/>
        <dsp:cNvSpPr/>
      </dsp:nvSpPr>
      <dsp:spPr>
        <a:xfrm rot="16200000">
          <a:off x="2864532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70729-7A0B-489C-9911-1118F500FB1D}">
      <dsp:nvSpPr>
        <dsp:cNvPr id="0" name=""/>
        <dsp:cNvSpPr/>
      </dsp:nvSpPr>
      <dsp:spPr>
        <a:xfrm>
          <a:off x="3262985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1789932"/>
        <a:ext cx="2249084" cy="1316679"/>
      </dsp:txXfrm>
    </dsp:sp>
    <dsp:sp modelId="{AC869194-46D1-4695-9436-7ACC213BAEF4}">
      <dsp:nvSpPr>
        <dsp:cNvPr id="0" name=""/>
        <dsp:cNvSpPr/>
      </dsp:nvSpPr>
      <dsp:spPr>
        <a:xfrm>
          <a:off x="3738662" y="238547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05D52-DB66-4541-8D3F-FB952A845F9C}">
      <dsp:nvSpPr>
        <dsp:cNvPr id="0" name=""/>
        <dsp:cNvSpPr/>
      </dsp:nvSpPr>
      <dsp:spPr>
        <a:xfrm>
          <a:off x="3262985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99% предложил другие услуги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41672"/>
        <a:ext cx="2249084" cy="1316679"/>
      </dsp:txXfrm>
    </dsp:sp>
    <dsp:sp modelId="{54523295-3798-4B2E-951F-7FBCA18C2F69}">
      <dsp:nvSpPr>
        <dsp:cNvPr id="0" name=""/>
        <dsp:cNvSpPr/>
      </dsp:nvSpPr>
      <dsp:spPr>
        <a:xfrm rot="5400000">
          <a:off x="5964780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987C1-E809-45BE-84FF-7A1232A6E6BA}">
      <dsp:nvSpPr>
        <dsp:cNvPr id="0" name=""/>
        <dsp:cNvSpPr/>
      </dsp:nvSpPr>
      <dsp:spPr>
        <a:xfrm>
          <a:off x="6363232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41672"/>
        <a:ext cx="2249084" cy="1316679"/>
      </dsp:txXfrm>
    </dsp:sp>
    <dsp:sp modelId="{D5A73647-7F1A-450F-B182-23283128D9BC}">
      <dsp:nvSpPr>
        <dsp:cNvPr id="0" name=""/>
        <dsp:cNvSpPr/>
      </dsp:nvSpPr>
      <dsp:spPr>
        <a:xfrm rot="5400000">
          <a:off x="5964780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20503-FB19-4732-989B-41DED43424B0}">
      <dsp:nvSpPr>
        <dsp:cNvPr id="0" name=""/>
        <dsp:cNvSpPr/>
      </dsp:nvSpPr>
      <dsp:spPr>
        <a:xfrm>
          <a:off x="6363232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1789932"/>
        <a:ext cx="2249084" cy="1316679"/>
      </dsp:txXfrm>
    </dsp:sp>
    <dsp:sp modelId="{DFF7C555-CCF6-437F-BEDA-68F4C753653D}">
      <dsp:nvSpPr>
        <dsp:cNvPr id="0" name=""/>
        <dsp:cNvSpPr/>
      </dsp:nvSpPr>
      <dsp:spPr>
        <a:xfrm>
          <a:off x="6363232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3538191"/>
        <a:ext cx="2249084" cy="13166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C5C92-7E0E-43AA-87B8-AFEB69346CAB}">
      <dsp:nvSpPr>
        <dsp:cNvPr id="0" name=""/>
        <dsp:cNvSpPr/>
      </dsp:nvSpPr>
      <dsp:spPr>
        <a:xfrm rot="5400000">
          <a:off x="-235714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7A1F5-013C-43CB-BAC8-76C0B3F64D66}">
      <dsp:nvSpPr>
        <dsp:cNvPr id="0" name=""/>
        <dsp:cNvSpPr/>
      </dsp:nvSpPr>
      <dsp:spPr>
        <a:xfrm>
          <a:off x="162738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41672"/>
        <a:ext cx="2249084" cy="1316679"/>
      </dsp:txXfrm>
    </dsp:sp>
    <dsp:sp modelId="{E72522D7-A509-4E3D-AEC5-9F87439796DB}">
      <dsp:nvSpPr>
        <dsp:cNvPr id="0" name=""/>
        <dsp:cNvSpPr/>
      </dsp:nvSpPr>
      <dsp:spPr>
        <a:xfrm rot="5400000">
          <a:off x="-235714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131DA-51CE-4D29-AD2D-8A9CC702E5E5}">
      <dsp:nvSpPr>
        <dsp:cNvPr id="0" name=""/>
        <dsp:cNvSpPr/>
      </dsp:nvSpPr>
      <dsp:spPr>
        <a:xfrm>
          <a:off x="162738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1789932"/>
        <a:ext cx="2249084" cy="1316679"/>
      </dsp:txXfrm>
    </dsp:sp>
    <dsp:sp modelId="{527D8FBB-56ED-4EC9-B939-0D25963D3B82}">
      <dsp:nvSpPr>
        <dsp:cNvPr id="0" name=""/>
        <dsp:cNvSpPr/>
      </dsp:nvSpPr>
      <dsp:spPr>
        <a:xfrm>
          <a:off x="638415" y="3735066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BC362-9F66-4869-85AA-B19A67B76E5E}">
      <dsp:nvSpPr>
        <dsp:cNvPr id="0" name=""/>
        <dsp:cNvSpPr/>
      </dsp:nvSpPr>
      <dsp:spPr>
        <a:xfrm>
          <a:off x="162738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52%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3538191"/>
        <a:ext cx="2249084" cy="1316679"/>
      </dsp:txXfrm>
    </dsp:sp>
    <dsp:sp modelId="{D0162FE1-40BB-491D-8E72-C13BA9D486D1}">
      <dsp:nvSpPr>
        <dsp:cNvPr id="0" name=""/>
        <dsp:cNvSpPr/>
      </dsp:nvSpPr>
      <dsp:spPr>
        <a:xfrm rot="16200000">
          <a:off x="2864532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D3C94-48A0-44A0-85A1-E1CADC782ED3}">
      <dsp:nvSpPr>
        <dsp:cNvPr id="0" name=""/>
        <dsp:cNvSpPr/>
      </dsp:nvSpPr>
      <dsp:spPr>
        <a:xfrm>
          <a:off x="3262985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62% опрошенных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3538191"/>
        <a:ext cx="2249084" cy="1316679"/>
      </dsp:txXfrm>
    </dsp:sp>
    <dsp:sp modelId="{E603F723-07A5-45CD-B994-633DDC36EB3A}">
      <dsp:nvSpPr>
        <dsp:cNvPr id="0" name=""/>
        <dsp:cNvSpPr/>
      </dsp:nvSpPr>
      <dsp:spPr>
        <a:xfrm rot="16200000">
          <a:off x="2864532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70729-7A0B-489C-9911-1118F500FB1D}">
      <dsp:nvSpPr>
        <dsp:cNvPr id="0" name=""/>
        <dsp:cNvSpPr/>
      </dsp:nvSpPr>
      <dsp:spPr>
        <a:xfrm>
          <a:off x="3262985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1789932"/>
        <a:ext cx="2249084" cy="1316679"/>
      </dsp:txXfrm>
    </dsp:sp>
    <dsp:sp modelId="{AC869194-46D1-4695-9436-7ACC213BAEF4}">
      <dsp:nvSpPr>
        <dsp:cNvPr id="0" name=""/>
        <dsp:cNvSpPr/>
      </dsp:nvSpPr>
      <dsp:spPr>
        <a:xfrm>
          <a:off x="3738662" y="238547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05D52-DB66-4541-8D3F-FB952A845F9C}">
      <dsp:nvSpPr>
        <dsp:cNvPr id="0" name=""/>
        <dsp:cNvSpPr/>
      </dsp:nvSpPr>
      <dsp:spPr>
        <a:xfrm>
          <a:off x="3262985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предложил другие услуги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41672"/>
        <a:ext cx="2249084" cy="1316679"/>
      </dsp:txXfrm>
    </dsp:sp>
    <dsp:sp modelId="{54523295-3798-4B2E-951F-7FBCA18C2F69}">
      <dsp:nvSpPr>
        <dsp:cNvPr id="0" name=""/>
        <dsp:cNvSpPr/>
      </dsp:nvSpPr>
      <dsp:spPr>
        <a:xfrm rot="5400000">
          <a:off x="5964780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987C1-E809-45BE-84FF-7A1232A6E6BA}">
      <dsp:nvSpPr>
        <dsp:cNvPr id="0" name=""/>
        <dsp:cNvSpPr/>
      </dsp:nvSpPr>
      <dsp:spPr>
        <a:xfrm>
          <a:off x="6363232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41672"/>
        <a:ext cx="2249084" cy="1316679"/>
      </dsp:txXfrm>
    </dsp:sp>
    <dsp:sp modelId="{D5A73647-7F1A-450F-B182-23283128D9BC}">
      <dsp:nvSpPr>
        <dsp:cNvPr id="0" name=""/>
        <dsp:cNvSpPr/>
      </dsp:nvSpPr>
      <dsp:spPr>
        <a:xfrm rot="5400000">
          <a:off x="5964780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20503-FB19-4732-989B-41DED43424B0}">
      <dsp:nvSpPr>
        <dsp:cNvPr id="0" name=""/>
        <dsp:cNvSpPr/>
      </dsp:nvSpPr>
      <dsp:spPr>
        <a:xfrm>
          <a:off x="6363232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1789932"/>
        <a:ext cx="2249084" cy="1316679"/>
      </dsp:txXfrm>
    </dsp:sp>
    <dsp:sp modelId="{DFF7C555-CCF6-437F-BEDA-68F4C753653D}">
      <dsp:nvSpPr>
        <dsp:cNvPr id="0" name=""/>
        <dsp:cNvSpPr/>
      </dsp:nvSpPr>
      <dsp:spPr>
        <a:xfrm>
          <a:off x="6363232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3538191"/>
        <a:ext cx="2249084" cy="13166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C5C92-7E0E-43AA-87B8-AFEB69346CAB}">
      <dsp:nvSpPr>
        <dsp:cNvPr id="0" name=""/>
        <dsp:cNvSpPr/>
      </dsp:nvSpPr>
      <dsp:spPr>
        <a:xfrm rot="5400000">
          <a:off x="-235714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7A1F5-013C-43CB-BAC8-76C0B3F64D66}">
      <dsp:nvSpPr>
        <dsp:cNvPr id="0" name=""/>
        <dsp:cNvSpPr/>
      </dsp:nvSpPr>
      <dsp:spPr>
        <a:xfrm>
          <a:off x="162738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41672"/>
        <a:ext cx="2249084" cy="1316679"/>
      </dsp:txXfrm>
    </dsp:sp>
    <dsp:sp modelId="{E72522D7-A509-4E3D-AEC5-9F87439796DB}">
      <dsp:nvSpPr>
        <dsp:cNvPr id="0" name=""/>
        <dsp:cNvSpPr/>
      </dsp:nvSpPr>
      <dsp:spPr>
        <a:xfrm rot="5400000">
          <a:off x="-235714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131DA-51CE-4D29-AD2D-8A9CC702E5E5}">
      <dsp:nvSpPr>
        <dsp:cNvPr id="0" name=""/>
        <dsp:cNvSpPr/>
      </dsp:nvSpPr>
      <dsp:spPr>
        <a:xfrm>
          <a:off x="162738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1789932"/>
        <a:ext cx="2249084" cy="1316679"/>
      </dsp:txXfrm>
    </dsp:sp>
    <dsp:sp modelId="{527D8FBB-56ED-4EC9-B939-0D25963D3B82}">
      <dsp:nvSpPr>
        <dsp:cNvPr id="0" name=""/>
        <dsp:cNvSpPr/>
      </dsp:nvSpPr>
      <dsp:spPr>
        <a:xfrm>
          <a:off x="638415" y="3735066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BC362-9F66-4869-85AA-B19A67B76E5E}">
      <dsp:nvSpPr>
        <dsp:cNvPr id="0" name=""/>
        <dsp:cNvSpPr/>
      </dsp:nvSpPr>
      <dsp:spPr>
        <a:xfrm>
          <a:off x="162738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3538191"/>
        <a:ext cx="2249084" cy="1316679"/>
      </dsp:txXfrm>
    </dsp:sp>
    <dsp:sp modelId="{D0162FE1-40BB-491D-8E72-C13BA9D486D1}">
      <dsp:nvSpPr>
        <dsp:cNvPr id="0" name=""/>
        <dsp:cNvSpPr/>
      </dsp:nvSpPr>
      <dsp:spPr>
        <a:xfrm rot="16200000">
          <a:off x="2864532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D3C94-48A0-44A0-85A1-E1CADC782ED3}">
      <dsp:nvSpPr>
        <dsp:cNvPr id="0" name=""/>
        <dsp:cNvSpPr/>
      </dsp:nvSpPr>
      <dsp:spPr>
        <a:xfrm>
          <a:off x="3262985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0% опрошенных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3538191"/>
        <a:ext cx="2249084" cy="1316679"/>
      </dsp:txXfrm>
    </dsp:sp>
    <dsp:sp modelId="{E603F723-07A5-45CD-B994-633DDC36EB3A}">
      <dsp:nvSpPr>
        <dsp:cNvPr id="0" name=""/>
        <dsp:cNvSpPr/>
      </dsp:nvSpPr>
      <dsp:spPr>
        <a:xfrm rot="16200000">
          <a:off x="2864532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70729-7A0B-489C-9911-1118F500FB1D}">
      <dsp:nvSpPr>
        <dsp:cNvPr id="0" name=""/>
        <dsp:cNvSpPr/>
      </dsp:nvSpPr>
      <dsp:spPr>
        <a:xfrm>
          <a:off x="3262985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1789932"/>
        <a:ext cx="2249084" cy="1316679"/>
      </dsp:txXfrm>
    </dsp:sp>
    <dsp:sp modelId="{AC869194-46D1-4695-9436-7ACC213BAEF4}">
      <dsp:nvSpPr>
        <dsp:cNvPr id="0" name=""/>
        <dsp:cNvSpPr/>
      </dsp:nvSpPr>
      <dsp:spPr>
        <a:xfrm>
          <a:off x="3738662" y="238547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05D52-DB66-4541-8D3F-FB952A845F9C}">
      <dsp:nvSpPr>
        <dsp:cNvPr id="0" name=""/>
        <dsp:cNvSpPr/>
      </dsp:nvSpPr>
      <dsp:spPr>
        <a:xfrm>
          <a:off x="3262985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91% предложил другие услуги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41672"/>
        <a:ext cx="2249084" cy="1316679"/>
      </dsp:txXfrm>
    </dsp:sp>
    <dsp:sp modelId="{54523295-3798-4B2E-951F-7FBCA18C2F69}">
      <dsp:nvSpPr>
        <dsp:cNvPr id="0" name=""/>
        <dsp:cNvSpPr/>
      </dsp:nvSpPr>
      <dsp:spPr>
        <a:xfrm rot="5400000">
          <a:off x="5964780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987C1-E809-45BE-84FF-7A1232A6E6BA}">
      <dsp:nvSpPr>
        <dsp:cNvPr id="0" name=""/>
        <dsp:cNvSpPr/>
      </dsp:nvSpPr>
      <dsp:spPr>
        <a:xfrm>
          <a:off x="6363232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41672"/>
        <a:ext cx="2249084" cy="1316679"/>
      </dsp:txXfrm>
    </dsp:sp>
    <dsp:sp modelId="{D5A73647-7F1A-450F-B182-23283128D9BC}">
      <dsp:nvSpPr>
        <dsp:cNvPr id="0" name=""/>
        <dsp:cNvSpPr/>
      </dsp:nvSpPr>
      <dsp:spPr>
        <a:xfrm rot="5400000">
          <a:off x="5964780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20503-FB19-4732-989B-41DED43424B0}">
      <dsp:nvSpPr>
        <dsp:cNvPr id="0" name=""/>
        <dsp:cNvSpPr/>
      </dsp:nvSpPr>
      <dsp:spPr>
        <a:xfrm>
          <a:off x="6363232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1789932"/>
        <a:ext cx="2249084" cy="1316679"/>
      </dsp:txXfrm>
    </dsp:sp>
    <dsp:sp modelId="{DFF7C555-CCF6-437F-BEDA-68F4C753653D}">
      <dsp:nvSpPr>
        <dsp:cNvPr id="0" name=""/>
        <dsp:cNvSpPr/>
      </dsp:nvSpPr>
      <dsp:spPr>
        <a:xfrm>
          <a:off x="6363232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Нет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3538191"/>
        <a:ext cx="2249084" cy="13166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C5C92-7E0E-43AA-87B8-AFEB69346CAB}">
      <dsp:nvSpPr>
        <dsp:cNvPr id="0" name=""/>
        <dsp:cNvSpPr/>
      </dsp:nvSpPr>
      <dsp:spPr>
        <a:xfrm rot="5400000">
          <a:off x="-235714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7A1F5-013C-43CB-BAC8-76C0B3F64D66}">
      <dsp:nvSpPr>
        <dsp:cNvPr id="0" name=""/>
        <dsp:cNvSpPr/>
      </dsp:nvSpPr>
      <dsp:spPr>
        <a:xfrm>
          <a:off x="162738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Государственной услуги 100 % удовлетворительно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41672"/>
        <a:ext cx="2249084" cy="1316679"/>
      </dsp:txXfrm>
    </dsp:sp>
    <dsp:sp modelId="{E72522D7-A509-4E3D-AEC5-9F87439796DB}">
      <dsp:nvSpPr>
        <dsp:cNvPr id="0" name=""/>
        <dsp:cNvSpPr/>
      </dsp:nvSpPr>
      <dsp:spPr>
        <a:xfrm rot="5400000">
          <a:off x="-235714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131DA-51CE-4D29-AD2D-8A9CC702E5E5}">
      <dsp:nvSpPr>
        <dsp:cNvPr id="0" name=""/>
        <dsp:cNvSpPr/>
      </dsp:nvSpPr>
      <dsp:spPr>
        <a:xfrm>
          <a:off x="162738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Необоснованные действия сотрудников 100% Нет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1789932"/>
        <a:ext cx="2249084" cy="1316679"/>
      </dsp:txXfrm>
    </dsp:sp>
    <dsp:sp modelId="{527D8FBB-56ED-4EC9-B939-0D25963D3B82}">
      <dsp:nvSpPr>
        <dsp:cNvPr id="0" name=""/>
        <dsp:cNvSpPr/>
      </dsp:nvSpPr>
      <dsp:spPr>
        <a:xfrm>
          <a:off x="638415" y="3735066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BC362-9F66-4869-85AA-B19A67B76E5E}">
      <dsp:nvSpPr>
        <dsp:cNvPr id="0" name=""/>
        <dsp:cNvSpPr/>
      </dsp:nvSpPr>
      <dsp:spPr>
        <a:xfrm>
          <a:off x="162738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 и исправность здания 98%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702" y="3538191"/>
        <a:ext cx="2249084" cy="1316679"/>
      </dsp:txXfrm>
    </dsp:sp>
    <dsp:sp modelId="{D0162FE1-40BB-491D-8E72-C13BA9D486D1}">
      <dsp:nvSpPr>
        <dsp:cNvPr id="0" name=""/>
        <dsp:cNvSpPr/>
      </dsp:nvSpPr>
      <dsp:spPr>
        <a:xfrm rot="16200000">
          <a:off x="2864532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D3C94-48A0-44A0-85A1-E1CADC782ED3}">
      <dsp:nvSpPr>
        <dsp:cNvPr id="0" name=""/>
        <dsp:cNvSpPr/>
      </dsp:nvSpPr>
      <dsp:spPr>
        <a:xfrm>
          <a:off x="3262985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Предложений 2% опрошенных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3538191"/>
        <a:ext cx="2249084" cy="1316679"/>
      </dsp:txXfrm>
    </dsp:sp>
    <dsp:sp modelId="{E603F723-07A5-45CD-B994-633DDC36EB3A}">
      <dsp:nvSpPr>
        <dsp:cNvPr id="0" name=""/>
        <dsp:cNvSpPr/>
      </dsp:nvSpPr>
      <dsp:spPr>
        <a:xfrm rot="16200000">
          <a:off x="2864532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70729-7A0B-489C-9911-1118F500FB1D}">
      <dsp:nvSpPr>
        <dsp:cNvPr id="0" name=""/>
        <dsp:cNvSpPr/>
      </dsp:nvSpPr>
      <dsp:spPr>
        <a:xfrm>
          <a:off x="3262985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предоставляемой услуге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1789932"/>
        <a:ext cx="2249084" cy="1316679"/>
      </dsp:txXfrm>
    </dsp:sp>
    <dsp:sp modelId="{AC869194-46D1-4695-9436-7ACC213BAEF4}">
      <dsp:nvSpPr>
        <dsp:cNvPr id="0" name=""/>
        <dsp:cNvSpPr/>
      </dsp:nvSpPr>
      <dsp:spPr>
        <a:xfrm>
          <a:off x="3738662" y="238547"/>
          <a:ext cx="3090772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05D52-DB66-4541-8D3F-FB952A845F9C}">
      <dsp:nvSpPr>
        <dsp:cNvPr id="0" name=""/>
        <dsp:cNvSpPr/>
      </dsp:nvSpPr>
      <dsp:spPr>
        <a:xfrm>
          <a:off x="3262985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сотрудников 100% вежлив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предложил другие услуги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хорошие знания сотрудника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3949" y="41672"/>
        <a:ext cx="2249084" cy="1316679"/>
      </dsp:txXfrm>
    </dsp:sp>
    <dsp:sp modelId="{54523295-3798-4B2E-951F-7FBCA18C2F69}">
      <dsp:nvSpPr>
        <dsp:cNvPr id="0" name=""/>
        <dsp:cNvSpPr/>
      </dsp:nvSpPr>
      <dsp:spPr>
        <a:xfrm rot="5400000">
          <a:off x="5964780" y="111267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987C1-E809-45BE-84FF-7A1232A6E6BA}">
      <dsp:nvSpPr>
        <dsp:cNvPr id="0" name=""/>
        <dsp:cNvSpPr/>
      </dsp:nvSpPr>
      <dsp:spPr>
        <a:xfrm>
          <a:off x="6363232" y="70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сотрудниками 100% удовлетворяет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41672"/>
        <a:ext cx="2249084" cy="1316679"/>
      </dsp:txXfrm>
    </dsp:sp>
    <dsp:sp modelId="{D5A73647-7F1A-450F-B182-23283128D9BC}">
      <dsp:nvSpPr>
        <dsp:cNvPr id="0" name=""/>
        <dsp:cNvSpPr/>
      </dsp:nvSpPr>
      <dsp:spPr>
        <a:xfrm rot="5400000">
          <a:off x="5964780" y="2860936"/>
          <a:ext cx="1738785" cy="2097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20503-FB19-4732-989B-41DED43424B0}">
      <dsp:nvSpPr>
        <dsp:cNvPr id="0" name=""/>
        <dsp:cNvSpPr/>
      </dsp:nvSpPr>
      <dsp:spPr>
        <a:xfrm>
          <a:off x="6363232" y="1748968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 услуги 100% 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1789932"/>
        <a:ext cx="2249084" cy="1316679"/>
      </dsp:txXfrm>
    </dsp:sp>
    <dsp:sp modelId="{DFF7C555-CCF6-437F-BEDA-68F4C753653D}">
      <dsp:nvSpPr>
        <dsp:cNvPr id="0" name=""/>
        <dsp:cNvSpPr/>
      </dsp:nvSpPr>
      <dsp:spPr>
        <a:xfrm>
          <a:off x="6363232" y="3497227"/>
          <a:ext cx="2331012" cy="139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4196" y="3538191"/>
        <a:ext cx="2249084" cy="1316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 lang="ru-RU"/>
              <a:pPr/>
              <a:t>22.03.2021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565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968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293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287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658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970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352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744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304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149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697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483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471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271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784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834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545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489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772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ru-RU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ru-RU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ru-RU">
                <a:solidFill>
                  <a:srgbClr val="FFFFFF"/>
                </a:solidFill>
              </a:rPr>
              <a:pPr algn="ctr"/>
              <a:t>22.03.2021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ru-RU" cap="all" baseline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/>
              <a:pPr/>
              <a:t>22.03.2021</a:t>
            </a:fld>
            <a:endParaRPr kumimoji="0" lang="ru-RU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ru-RU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ru-RU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ru-RU"/>
              <a:pPr/>
              <a:t>22.03.2021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ru-RU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2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ru-RU"/>
              <a:pPr/>
              <a:t>22.03.2021</a:t>
            </a:fld>
            <a:endParaRPr kumimoji="0"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ru-RU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ru-RU"/>
              <a:pPr/>
              <a:t>22.03.2021</a:t>
            </a:fld>
            <a:endParaRPr kumimoji="0"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ru-RU"/>
              <a:pPr/>
              <a:t>22.03.2021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ru-RU"/>
              <a:pPr/>
              <a:t>22.03.2021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ru-RU" sz="4200" b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ru-RU"/>
              <a:pPr/>
              <a:t>22.03.2021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ru-RU" sz="1800"/>
            </a:lvl1pPr>
            <a:lvl2pPr eaLnBrk="1" latinLnBrk="0" hangingPunct="1">
              <a:buNone/>
              <a:defRPr kumimoji="0" lang="ru-RU" sz="1200"/>
            </a:lvl2pPr>
            <a:lvl3pPr eaLnBrk="1" latinLnBrk="0" hangingPunct="1">
              <a:buNone/>
              <a:defRPr kumimoji="0" lang="ru-RU" sz="1000"/>
            </a:lvl3pPr>
            <a:lvl4pPr eaLnBrk="1" latinLnBrk="0" hangingPunct="1">
              <a:buNone/>
              <a:defRPr kumimoji="0" lang="ru-RU" sz="900"/>
            </a:lvl4pPr>
            <a:lvl5pPr eaLnBrk="1" latinLnBrk="0" hangingPunct="1"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ru-RU"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1700"/>
            </a:lvl1pPr>
            <a:lvl2pPr eaLnBrk="1" latinLnBrk="0" hangingPunct="1">
              <a:buFontTx/>
              <a:buNone/>
              <a:defRPr kumimoji="0" lang="ru-RU" sz="1200"/>
            </a:lvl2pPr>
            <a:lvl3pPr eaLnBrk="1" latinLnBrk="0" hangingPunct="1">
              <a:buFontTx/>
              <a:buNone/>
              <a:defRPr kumimoji="0" lang="ru-RU" sz="1000"/>
            </a:lvl3pPr>
            <a:lvl4pPr eaLnBrk="1" latinLnBrk="0" hangingPunct="1">
              <a:buFontTx/>
              <a:buNone/>
              <a:defRPr kumimoji="0" lang="ru-RU" sz="900"/>
            </a:lvl4pPr>
            <a:lvl5pPr eaLnBrk="1" latinLnBrk="0" hangingPunct="1">
              <a:buFontTx/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ru-RU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E4606EA6-EFEA-4C30-9264-4F9291A5780D}" type="datetime1">
              <a:rPr lang="ru-RU"/>
              <a:pPr/>
              <a:t>22.03.2021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ru-RU" sz="2800"/>
            </a:lvl1pPr>
            <a:extLst/>
          </a:lstStyle>
          <a:p>
            <a:pPr algn="ctr"/>
            <a:fld id="{8F82E0A0-C266-4798-8C8F-B9F91E9DA37E}" type="slidenum">
              <a:rPr kumimoji="0" lang="ru-RU" sz="28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ru-RU"/>
              <a:pPr/>
              <a:t>22.03.2021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ru-RU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ru-RU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ru-RU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ru-RU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571472" y="2071684"/>
            <a:ext cx="7929618" cy="2038350"/>
          </a:xfrm>
        </p:spPr>
        <p:txBody>
          <a:bodyPr>
            <a:noAutofit/>
          </a:bodyPr>
          <a:lstStyle/>
          <a:p>
            <a:pPr algn="ctr"/>
            <a:r>
              <a:rPr sz="2400" b="1" dirty="0" smtClean="0">
                <a:solidFill>
                  <a:srgbClr val="FFC000"/>
                </a:solidFill>
              </a:rPr>
              <a:t>ИТОГИ </a:t>
            </a:r>
            <a:r>
              <a:rPr lang="ru-RU" sz="2400" b="1" dirty="0" smtClean="0">
                <a:solidFill>
                  <a:srgbClr val="FFC000"/>
                </a:solidFill>
              </a:rPr>
              <a:t>опроса </a:t>
            </a:r>
            <a:r>
              <a:rPr lang="ru-RU" sz="2400" b="1" dirty="0">
                <a:solidFill>
                  <a:srgbClr val="FFC000"/>
                </a:solidFill>
              </a:rPr>
              <a:t>потребителей Государственных услуг, предоставляемых ГБУВ КО "Областная СББЖ" по определению качества оказания Государственных услуг населению Калининградской </a:t>
            </a:r>
            <a:r>
              <a:rPr lang="ru-RU" sz="2400" b="1" dirty="0" smtClean="0">
                <a:solidFill>
                  <a:srgbClr val="FFC000"/>
                </a:solidFill>
              </a:rPr>
              <a:t>области</a:t>
            </a:r>
            <a:endParaRPr lang="ru-RU" sz="2400" dirty="0"/>
          </a:p>
        </p:txBody>
      </p:sp>
      <p:pic>
        <p:nvPicPr>
          <p:cNvPr id="7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85734"/>
            <a:ext cx="1714512" cy="167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8" y="123478"/>
            <a:ext cx="9089876" cy="1005840"/>
          </a:xfrm>
        </p:spPr>
        <p:txBody>
          <a:bodyPr>
            <a:normAutofit/>
          </a:bodyPr>
          <a:lstStyle/>
          <a:p>
            <a:r>
              <a:rPr lang="ru-RU" dirty="0" smtClean="0"/>
              <a:t>СП «</a:t>
            </a:r>
            <a:r>
              <a:rPr lang="ru-RU" dirty="0" err="1" smtClean="0"/>
              <a:t>Гурьевская</a:t>
            </a:r>
            <a:r>
              <a:rPr lang="ru-RU" dirty="0"/>
              <a:t> </a:t>
            </a:r>
            <a:r>
              <a:rPr lang="ru-RU" dirty="0" smtClean="0"/>
              <a:t>ВС»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313 опросных листа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998739359"/>
              </p:ext>
            </p:extLst>
          </p:nvPr>
        </p:nvGraphicFramePr>
        <p:xfrm>
          <a:off x="-34801" y="2211710"/>
          <a:ext cx="40324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584" y="1707654"/>
            <a:ext cx="778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Возраст опрошенных                        Предоставленные Государственные услуги</a:t>
            </a:r>
            <a:endParaRPr lang="ru-RU" dirty="0"/>
          </a:p>
        </p:txBody>
      </p:sp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val="628302031"/>
              </p:ext>
            </p:extLst>
          </p:nvPr>
        </p:nvGraphicFramePr>
        <p:xfrm>
          <a:off x="3639263" y="2076986"/>
          <a:ext cx="5184576" cy="301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8742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87978682"/>
              </p:ext>
            </p:extLst>
          </p:nvPr>
        </p:nvGraphicFramePr>
        <p:xfrm>
          <a:off x="107504" y="123478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879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635729"/>
              </p:ext>
            </p:extLst>
          </p:nvPr>
        </p:nvGraphicFramePr>
        <p:xfrm>
          <a:off x="251520" y="195486"/>
          <a:ext cx="8784977" cy="4862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3744417"/>
              </a:tblGrid>
              <a:tr h="93521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 по улучшению качества оказания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предложений опрошенных</a:t>
                      </a:r>
                      <a:endParaRPr lang="ru-RU" dirty="0"/>
                    </a:p>
                  </a:txBody>
                  <a:tcPr/>
                </a:tc>
              </a:tr>
              <a:tr h="504942">
                <a:tc>
                  <a:txBody>
                    <a:bodyPr/>
                    <a:lstStyle/>
                    <a:p>
                      <a:r>
                        <a:rPr lang="ru-RU" dirty="0" smtClean="0"/>
                        <a:t>Ремонт здания (внутри и снаружи)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</a:t>
                      </a:r>
                      <a:endParaRPr lang="ru-RU" dirty="0"/>
                    </a:p>
                  </a:txBody>
                  <a:tcPr/>
                </a:tc>
              </a:tr>
              <a:tr h="395157"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здания (сыро,холодно,плеснь)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</a:tr>
              <a:tr h="396043">
                <a:tc>
                  <a:txBody>
                    <a:bodyPr/>
                    <a:lstStyle/>
                    <a:p>
                      <a:r>
                        <a:rPr lang="ru-RU" dirty="0" smtClean="0"/>
                        <a:t>Оформление документов медленное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6092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Бейджики</a:t>
                      </a:r>
                      <a:r>
                        <a:rPr lang="ru-RU" dirty="0" smtClean="0"/>
                        <a:t> сотрудников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96047"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Отсутствие ассортимента препаратов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286262">
                <a:tc>
                  <a:txBody>
                    <a:bodyPr/>
                    <a:lstStyle/>
                    <a:p>
                      <a:r>
                        <a:rPr lang="ru-RU" dirty="0" smtClean="0"/>
                        <a:t>Персональные данные при покупках (аптека)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57497"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Уменьшение цен на операции (кастрации)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Подъездные дороги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41833">
                <a:tc>
                  <a:txBody>
                    <a:bodyPr/>
                    <a:lstStyle/>
                    <a:p>
                      <a:r>
                        <a:rPr lang="ru-RU" dirty="0" smtClean="0"/>
                        <a:t>Плохой интернет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28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8" y="123478"/>
            <a:ext cx="9089876" cy="1005840"/>
          </a:xfrm>
        </p:spPr>
        <p:txBody>
          <a:bodyPr>
            <a:normAutofit/>
          </a:bodyPr>
          <a:lstStyle/>
          <a:p>
            <a:r>
              <a:rPr lang="ru-RU" dirty="0" smtClean="0"/>
              <a:t>СП «</a:t>
            </a:r>
            <a:r>
              <a:rPr lang="ru-RU" dirty="0" err="1" smtClean="0"/>
              <a:t>Гусевская</a:t>
            </a:r>
            <a:r>
              <a:rPr lang="ru-RU" dirty="0" smtClean="0"/>
              <a:t> ВС»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 опросных листа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453906854"/>
              </p:ext>
            </p:extLst>
          </p:nvPr>
        </p:nvGraphicFramePr>
        <p:xfrm>
          <a:off x="-34801" y="2211710"/>
          <a:ext cx="40324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584" y="1707654"/>
            <a:ext cx="778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Возраст опрошенных                        Предоставленные Государственные услуги</a:t>
            </a:r>
            <a:endParaRPr lang="ru-RU" dirty="0"/>
          </a:p>
        </p:txBody>
      </p:sp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val="4034939318"/>
              </p:ext>
            </p:extLst>
          </p:nvPr>
        </p:nvGraphicFramePr>
        <p:xfrm>
          <a:off x="3639263" y="2076986"/>
          <a:ext cx="5184576" cy="301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3891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68182101"/>
              </p:ext>
            </p:extLst>
          </p:nvPr>
        </p:nvGraphicFramePr>
        <p:xfrm>
          <a:off x="107504" y="123478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672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331772"/>
              </p:ext>
            </p:extLst>
          </p:nvPr>
        </p:nvGraphicFramePr>
        <p:xfrm>
          <a:off x="251520" y="195486"/>
          <a:ext cx="8784977" cy="4862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3744417"/>
              </a:tblGrid>
              <a:tr h="93521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 по улучшению качества оказания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предложений опрошенных</a:t>
                      </a:r>
                      <a:endParaRPr lang="ru-RU" dirty="0"/>
                    </a:p>
                  </a:txBody>
                  <a:tcPr/>
                </a:tc>
              </a:tr>
              <a:tr h="504942">
                <a:tc>
                  <a:txBody>
                    <a:bodyPr/>
                    <a:lstStyle/>
                    <a:p>
                      <a:r>
                        <a:rPr lang="ru-RU" dirty="0" smtClean="0"/>
                        <a:t>Увеличить</a:t>
                      </a:r>
                      <a:r>
                        <a:rPr lang="ru-RU" baseline="0" dirty="0" smtClean="0"/>
                        <a:t> ассортимент препаратов в аптеке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</a:tr>
              <a:tr h="395157">
                <a:tc>
                  <a:txBody>
                    <a:bodyPr/>
                    <a:lstStyle/>
                    <a:p>
                      <a:r>
                        <a:rPr lang="ru-RU" dirty="0" smtClean="0"/>
                        <a:t>Дорогие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96043">
                <a:tc>
                  <a:txBody>
                    <a:bodyPr/>
                    <a:lstStyle/>
                    <a:p>
                      <a:r>
                        <a:rPr lang="ru-RU" dirty="0" smtClean="0"/>
                        <a:t>Добавить</a:t>
                      </a:r>
                      <a:r>
                        <a:rPr lang="ru-RU" baseline="0" dirty="0" smtClean="0"/>
                        <a:t> диагностическое оборудование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60928"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Работу </a:t>
                      </a:r>
                      <a:r>
                        <a:rPr lang="ru-RU" dirty="0" err="1" smtClean="0"/>
                        <a:t>вет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станции начать с 8.00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96047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Проводить оплату с помощью</a:t>
                      </a:r>
                      <a:r>
                        <a:rPr lang="ru-RU" baseline="0" dirty="0" smtClean="0"/>
                        <a:t> терминала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2862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74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18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06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8" y="123478"/>
            <a:ext cx="9089876" cy="1005840"/>
          </a:xfrm>
        </p:spPr>
        <p:txBody>
          <a:bodyPr>
            <a:normAutofit/>
          </a:bodyPr>
          <a:lstStyle/>
          <a:p>
            <a:r>
              <a:rPr lang="ru-RU" dirty="0" smtClean="0"/>
              <a:t>СП «Зеленоградская ВС»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 опросных листа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434011060"/>
              </p:ext>
            </p:extLst>
          </p:nvPr>
        </p:nvGraphicFramePr>
        <p:xfrm>
          <a:off x="-34801" y="2211710"/>
          <a:ext cx="40324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584" y="1707654"/>
            <a:ext cx="778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Возраст опрошенных                        Предоставленные Государственные услуги</a:t>
            </a:r>
            <a:endParaRPr lang="ru-RU" dirty="0"/>
          </a:p>
        </p:txBody>
      </p:sp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val="1655407238"/>
              </p:ext>
            </p:extLst>
          </p:nvPr>
        </p:nvGraphicFramePr>
        <p:xfrm>
          <a:off x="3639263" y="2076986"/>
          <a:ext cx="5184576" cy="301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3497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83133568"/>
              </p:ext>
            </p:extLst>
          </p:nvPr>
        </p:nvGraphicFramePr>
        <p:xfrm>
          <a:off x="107504" y="123478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31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908083"/>
              </p:ext>
            </p:extLst>
          </p:nvPr>
        </p:nvGraphicFramePr>
        <p:xfrm>
          <a:off x="251520" y="195486"/>
          <a:ext cx="8784977" cy="4862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3744417"/>
              </a:tblGrid>
              <a:tr h="93521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 по улучшению качества оказания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предложений опрошенных</a:t>
                      </a:r>
                      <a:endParaRPr lang="ru-RU" dirty="0"/>
                    </a:p>
                  </a:txBody>
                  <a:tcPr/>
                </a:tc>
              </a:tr>
              <a:tr h="504942">
                <a:tc>
                  <a:txBody>
                    <a:bodyPr/>
                    <a:lstStyle/>
                    <a:p>
                      <a:r>
                        <a:rPr lang="ru-RU" dirty="0" smtClean="0"/>
                        <a:t>Нет парковки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951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60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9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60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62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74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18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14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8" y="123478"/>
            <a:ext cx="9089876" cy="10058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 «Калининградская ВС»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179 опросных листа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718496108"/>
              </p:ext>
            </p:extLst>
          </p:nvPr>
        </p:nvGraphicFramePr>
        <p:xfrm>
          <a:off x="-34801" y="2211710"/>
          <a:ext cx="40324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584" y="1707654"/>
            <a:ext cx="778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Возраст опрошенных                        Предоставленные Государственные услуги</a:t>
            </a:r>
            <a:endParaRPr lang="ru-RU" dirty="0"/>
          </a:p>
        </p:txBody>
      </p:sp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val="1004357339"/>
              </p:ext>
            </p:extLst>
          </p:nvPr>
        </p:nvGraphicFramePr>
        <p:xfrm>
          <a:off x="3639263" y="2076986"/>
          <a:ext cx="5184576" cy="301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086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8" y="123478"/>
            <a:ext cx="9089876" cy="10058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ГБУВ КО «Областная СББЖ» </a:t>
            </a:r>
            <a:r>
              <a:rPr lang="ru-RU" sz="2800" dirty="0" smtClean="0"/>
              <a:t>2070 опросных листов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026780412"/>
              </p:ext>
            </p:extLst>
          </p:nvPr>
        </p:nvGraphicFramePr>
        <p:xfrm>
          <a:off x="-34801" y="2211710"/>
          <a:ext cx="40324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584" y="1707654"/>
            <a:ext cx="778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Возраст опрошенных                        Предоставленные Государственные услуги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527495"/>
              </p:ext>
            </p:extLst>
          </p:nvPr>
        </p:nvGraphicFramePr>
        <p:xfrm>
          <a:off x="107504" y="-217714"/>
          <a:ext cx="8928992" cy="5578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80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58624870"/>
              </p:ext>
            </p:extLst>
          </p:nvPr>
        </p:nvGraphicFramePr>
        <p:xfrm>
          <a:off x="107504" y="123478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163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536564"/>
              </p:ext>
            </p:extLst>
          </p:nvPr>
        </p:nvGraphicFramePr>
        <p:xfrm>
          <a:off x="251520" y="189766"/>
          <a:ext cx="8784977" cy="4830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3744417"/>
              </a:tblGrid>
              <a:tr h="93521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 по улучшению качества оказания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предложений опрошенных</a:t>
                      </a:r>
                      <a:endParaRPr lang="ru-RU" dirty="0"/>
                    </a:p>
                  </a:txBody>
                  <a:tcPr/>
                </a:tc>
              </a:tr>
              <a:tr h="576950">
                <a:tc>
                  <a:txBody>
                    <a:bodyPr/>
                    <a:lstStyle/>
                    <a:p>
                      <a:r>
                        <a:rPr lang="ru-RU" dirty="0" smtClean="0"/>
                        <a:t>Ремонт здания (внутри и снаружи)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Вакцинацию</a:t>
                      </a:r>
                      <a:r>
                        <a:rPr lang="ru-RU" baseline="0" dirty="0" smtClean="0"/>
                        <a:t> животным проводить отдельно от больных животных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 места в клинике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Узи</a:t>
                      </a:r>
                      <a:r>
                        <a:rPr lang="ru-RU" dirty="0" smtClean="0"/>
                        <a:t> диагностика (добавить)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Дверь на закрывается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Холодно в помещении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В стоимость услуг включить взятие пробы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50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8" y="123478"/>
            <a:ext cx="9089876" cy="10058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 «</a:t>
            </a:r>
            <a:r>
              <a:rPr lang="ru-RU" dirty="0" err="1" smtClean="0"/>
              <a:t>Краснознаменская</a:t>
            </a:r>
            <a:r>
              <a:rPr lang="ru-RU" dirty="0" smtClean="0"/>
              <a:t> ВЛ»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102 опросных листа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836281291"/>
              </p:ext>
            </p:extLst>
          </p:nvPr>
        </p:nvGraphicFramePr>
        <p:xfrm>
          <a:off x="-34801" y="2211710"/>
          <a:ext cx="40324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584" y="1707654"/>
            <a:ext cx="778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Возраст опрошенных                        Предоставленные Государственные услуги</a:t>
            </a:r>
            <a:endParaRPr lang="ru-RU" dirty="0"/>
          </a:p>
        </p:txBody>
      </p:sp>
      <p:graphicFrame>
        <p:nvGraphicFramePr>
          <p:cNvPr id="31" name="Диаграмма 30"/>
          <p:cNvGraphicFramePr/>
          <p:nvPr>
            <p:extLst/>
          </p:nvPr>
        </p:nvGraphicFramePr>
        <p:xfrm>
          <a:off x="3639263" y="2076986"/>
          <a:ext cx="5184576" cy="301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9723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/>
          </p:nvPr>
        </p:nvGraphicFramePr>
        <p:xfrm>
          <a:off x="107504" y="123478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136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251520" y="189766"/>
          <a:ext cx="8784977" cy="4830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3744417"/>
              </a:tblGrid>
              <a:tr h="93521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 по улучшению качества оказания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предложений опрошенных</a:t>
                      </a:r>
                      <a:endParaRPr lang="ru-RU" dirty="0"/>
                    </a:p>
                  </a:txBody>
                  <a:tcPr/>
                </a:tc>
              </a:tr>
              <a:tr h="576950">
                <a:tc>
                  <a:txBody>
                    <a:bodyPr/>
                    <a:lstStyle/>
                    <a:p>
                      <a:r>
                        <a:rPr lang="ru-RU" dirty="0" smtClean="0"/>
                        <a:t>Ремонт здания (внутри и снаружи)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Современная аппаратура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03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8" y="123478"/>
            <a:ext cx="9089876" cy="1005840"/>
          </a:xfrm>
        </p:spPr>
        <p:txBody>
          <a:bodyPr>
            <a:normAutofit/>
          </a:bodyPr>
          <a:lstStyle/>
          <a:p>
            <a:r>
              <a:rPr lang="ru-RU" dirty="0" smtClean="0"/>
              <a:t>СП «</a:t>
            </a:r>
            <a:r>
              <a:rPr lang="ru-RU" dirty="0" err="1" smtClean="0"/>
              <a:t>Нестеровская</a:t>
            </a:r>
            <a:r>
              <a:rPr lang="ru-RU" dirty="0" smtClean="0"/>
              <a:t> ВС»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 опросных листа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144077493"/>
              </p:ext>
            </p:extLst>
          </p:nvPr>
        </p:nvGraphicFramePr>
        <p:xfrm>
          <a:off x="-34801" y="2211710"/>
          <a:ext cx="40324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584" y="1707654"/>
            <a:ext cx="778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Возраст опрошенных                        Предоставленные Государственные услуги</a:t>
            </a:r>
            <a:endParaRPr lang="ru-RU" dirty="0"/>
          </a:p>
        </p:txBody>
      </p:sp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val="2763807035"/>
              </p:ext>
            </p:extLst>
          </p:nvPr>
        </p:nvGraphicFramePr>
        <p:xfrm>
          <a:off x="3639263" y="2076986"/>
          <a:ext cx="5184576" cy="301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876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6898799"/>
              </p:ext>
            </p:extLst>
          </p:nvPr>
        </p:nvGraphicFramePr>
        <p:xfrm>
          <a:off x="107504" y="123478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714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8" y="123478"/>
            <a:ext cx="9089876" cy="1005840"/>
          </a:xfrm>
        </p:spPr>
        <p:txBody>
          <a:bodyPr>
            <a:normAutofit/>
          </a:bodyPr>
          <a:lstStyle/>
          <a:p>
            <a:r>
              <a:rPr lang="ru-RU" dirty="0" smtClean="0"/>
              <a:t>СП «</a:t>
            </a:r>
            <a:r>
              <a:rPr lang="ru-RU" dirty="0" err="1" smtClean="0"/>
              <a:t>Озерская</a:t>
            </a:r>
            <a:r>
              <a:rPr lang="ru-RU" dirty="0" smtClean="0"/>
              <a:t> ВС»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176 опросных листа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314948600"/>
              </p:ext>
            </p:extLst>
          </p:nvPr>
        </p:nvGraphicFramePr>
        <p:xfrm>
          <a:off x="-34801" y="2211710"/>
          <a:ext cx="40324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584" y="1707654"/>
            <a:ext cx="778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Возраст опрошенных                        Предоставленные Государственные услуги</a:t>
            </a:r>
            <a:endParaRPr lang="ru-RU" dirty="0"/>
          </a:p>
        </p:txBody>
      </p:sp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val="2819491021"/>
              </p:ext>
            </p:extLst>
          </p:nvPr>
        </p:nvGraphicFramePr>
        <p:xfrm>
          <a:off x="3639263" y="2076986"/>
          <a:ext cx="5184576" cy="301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834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81053839"/>
              </p:ext>
            </p:extLst>
          </p:nvPr>
        </p:nvGraphicFramePr>
        <p:xfrm>
          <a:off x="107504" y="123478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494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774336"/>
              </p:ext>
            </p:extLst>
          </p:nvPr>
        </p:nvGraphicFramePr>
        <p:xfrm>
          <a:off x="251520" y="189766"/>
          <a:ext cx="8784977" cy="4830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3744417"/>
              </a:tblGrid>
              <a:tr h="93521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 по улучшению качества оказания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предложений опрошенных</a:t>
                      </a:r>
                      <a:endParaRPr lang="ru-RU" dirty="0"/>
                    </a:p>
                  </a:txBody>
                  <a:tcPr/>
                </a:tc>
              </a:tr>
              <a:tr h="576950">
                <a:tc>
                  <a:txBody>
                    <a:bodyPr/>
                    <a:lstStyle/>
                    <a:p>
                      <a:r>
                        <a:rPr lang="ru-RU" dirty="0" smtClean="0"/>
                        <a:t>Ремонт здания (внутри и снаружи)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79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8" y="123478"/>
            <a:ext cx="9089876" cy="10058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ГБУВ КО «Областная СББЖ» </a:t>
            </a:r>
            <a:r>
              <a:rPr lang="ru-RU" sz="2800" dirty="0" smtClean="0"/>
              <a:t>2070 опросных листов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3528" y="1275606"/>
            <a:ext cx="878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Оценка сотрудников                     Критерии оценки качества Государственных услуг</a:t>
            </a:r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7552542"/>
              </p:ext>
            </p:extLst>
          </p:nvPr>
        </p:nvGraphicFramePr>
        <p:xfrm>
          <a:off x="2555776" y="1563638"/>
          <a:ext cx="6621594" cy="365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9329299"/>
              </p:ext>
            </p:extLst>
          </p:nvPr>
        </p:nvGraphicFramePr>
        <p:xfrm>
          <a:off x="-1188640" y="1652592"/>
          <a:ext cx="4248471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476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8" y="123478"/>
            <a:ext cx="9089876" cy="1005840"/>
          </a:xfrm>
        </p:spPr>
        <p:txBody>
          <a:bodyPr>
            <a:normAutofit/>
          </a:bodyPr>
          <a:lstStyle/>
          <a:p>
            <a:r>
              <a:rPr lang="ru-RU" dirty="0" smtClean="0"/>
              <a:t>СП «</a:t>
            </a:r>
            <a:r>
              <a:rPr lang="ru-RU" dirty="0" err="1" smtClean="0"/>
              <a:t>Полесская</a:t>
            </a:r>
            <a:r>
              <a:rPr lang="ru-RU" dirty="0" smtClean="0"/>
              <a:t> ВС»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 опросных листа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072808983"/>
              </p:ext>
            </p:extLst>
          </p:nvPr>
        </p:nvGraphicFramePr>
        <p:xfrm>
          <a:off x="-34801" y="2211710"/>
          <a:ext cx="40324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584" y="1707654"/>
            <a:ext cx="778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Возраст опрошенных                        Предоставленные Государственные услуги</a:t>
            </a:r>
            <a:endParaRPr lang="ru-RU" dirty="0"/>
          </a:p>
        </p:txBody>
      </p:sp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val="4162159866"/>
              </p:ext>
            </p:extLst>
          </p:nvPr>
        </p:nvGraphicFramePr>
        <p:xfrm>
          <a:off x="3639263" y="2076986"/>
          <a:ext cx="5184576" cy="301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1749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15992325"/>
              </p:ext>
            </p:extLst>
          </p:nvPr>
        </p:nvGraphicFramePr>
        <p:xfrm>
          <a:off x="107504" y="123478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076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650642"/>
              </p:ext>
            </p:extLst>
          </p:nvPr>
        </p:nvGraphicFramePr>
        <p:xfrm>
          <a:off x="251520" y="189766"/>
          <a:ext cx="8784977" cy="4830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3744417"/>
              </a:tblGrid>
              <a:tr h="93521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 по улучшению качества оказания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предложений опрошенных</a:t>
                      </a:r>
                      <a:endParaRPr lang="ru-RU" dirty="0"/>
                    </a:p>
                  </a:txBody>
                  <a:tcPr/>
                </a:tc>
              </a:tr>
              <a:tr h="576950">
                <a:tc>
                  <a:txBody>
                    <a:bodyPr/>
                    <a:lstStyle/>
                    <a:p>
                      <a:r>
                        <a:rPr lang="ru-RU" dirty="0" smtClean="0"/>
                        <a:t>Ремонт здания (внутри и снаружи)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63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8" y="123478"/>
            <a:ext cx="9089876" cy="1005840"/>
          </a:xfrm>
        </p:spPr>
        <p:txBody>
          <a:bodyPr>
            <a:normAutofit/>
          </a:bodyPr>
          <a:lstStyle/>
          <a:p>
            <a:r>
              <a:rPr lang="ru-RU" dirty="0" smtClean="0"/>
              <a:t>СП «</a:t>
            </a:r>
            <a:r>
              <a:rPr lang="ru-RU" dirty="0" err="1" smtClean="0"/>
              <a:t>Правдинская</a:t>
            </a:r>
            <a:r>
              <a:rPr lang="ru-RU" dirty="0" smtClean="0"/>
              <a:t> ВС»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156 опросных листа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542052891"/>
              </p:ext>
            </p:extLst>
          </p:nvPr>
        </p:nvGraphicFramePr>
        <p:xfrm>
          <a:off x="-34801" y="2211710"/>
          <a:ext cx="40324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584" y="1707654"/>
            <a:ext cx="778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Возраст опрошенных                        Предоставленные Государственные услуги</a:t>
            </a:r>
            <a:endParaRPr lang="ru-RU" dirty="0"/>
          </a:p>
        </p:txBody>
      </p:sp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val="741133544"/>
              </p:ext>
            </p:extLst>
          </p:nvPr>
        </p:nvGraphicFramePr>
        <p:xfrm>
          <a:off x="3639263" y="2076986"/>
          <a:ext cx="5184576" cy="301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435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01105771"/>
              </p:ext>
            </p:extLst>
          </p:nvPr>
        </p:nvGraphicFramePr>
        <p:xfrm>
          <a:off x="107504" y="123478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009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334674"/>
              </p:ext>
            </p:extLst>
          </p:nvPr>
        </p:nvGraphicFramePr>
        <p:xfrm>
          <a:off x="251520" y="189766"/>
          <a:ext cx="8784977" cy="4830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3744417"/>
              </a:tblGrid>
              <a:tr h="93521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 по улучшению качества оказания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предложений опрошенных</a:t>
                      </a:r>
                      <a:endParaRPr lang="ru-RU" dirty="0"/>
                    </a:p>
                  </a:txBody>
                  <a:tcPr/>
                </a:tc>
              </a:tr>
              <a:tr h="576950">
                <a:tc>
                  <a:txBody>
                    <a:bodyPr/>
                    <a:lstStyle/>
                    <a:p>
                      <a:r>
                        <a:rPr lang="ru-RU" dirty="0" smtClean="0"/>
                        <a:t>Ремонт здания (внутри и снаружи)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Современная аппаратура,</a:t>
                      </a:r>
                      <a:r>
                        <a:rPr lang="ru-RU" baseline="0" dirty="0" smtClean="0"/>
                        <a:t> УЗИ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Дорога для</a:t>
                      </a:r>
                      <a:r>
                        <a:rPr lang="ru-RU" baseline="0" dirty="0" smtClean="0"/>
                        <a:t> въезда на </a:t>
                      </a:r>
                      <a:r>
                        <a:rPr lang="ru-RU" baseline="0" dirty="0" err="1" smtClean="0"/>
                        <a:t>вет</a:t>
                      </a:r>
                      <a:r>
                        <a:rPr lang="ru-RU" baseline="0" dirty="0" smtClean="0"/>
                        <a:t>. станцию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Чипы для</a:t>
                      </a:r>
                      <a:r>
                        <a:rPr lang="ru-RU" baseline="0" dirty="0" smtClean="0"/>
                        <a:t> животных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Провести воду в здание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26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8" y="123478"/>
            <a:ext cx="9089876" cy="1005840"/>
          </a:xfrm>
        </p:spPr>
        <p:txBody>
          <a:bodyPr>
            <a:normAutofit/>
          </a:bodyPr>
          <a:lstStyle/>
          <a:p>
            <a:r>
              <a:rPr lang="ru-RU" dirty="0" smtClean="0"/>
              <a:t>СП «</a:t>
            </a:r>
            <a:r>
              <a:rPr lang="ru-RU" dirty="0" err="1" smtClean="0"/>
              <a:t>Светловская</a:t>
            </a:r>
            <a:r>
              <a:rPr lang="ru-RU" dirty="0" smtClean="0"/>
              <a:t> ВЛ»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опросных листов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925367561"/>
              </p:ext>
            </p:extLst>
          </p:nvPr>
        </p:nvGraphicFramePr>
        <p:xfrm>
          <a:off x="-34801" y="2211710"/>
          <a:ext cx="40324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584" y="1707654"/>
            <a:ext cx="778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Возраст опрошенных                        Предоставленные Государственные услуги</a:t>
            </a:r>
            <a:endParaRPr lang="ru-RU" dirty="0"/>
          </a:p>
        </p:txBody>
      </p:sp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val="2752898919"/>
              </p:ext>
            </p:extLst>
          </p:nvPr>
        </p:nvGraphicFramePr>
        <p:xfrm>
          <a:off x="3639263" y="2076986"/>
          <a:ext cx="5184576" cy="301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3447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84860903"/>
              </p:ext>
            </p:extLst>
          </p:nvPr>
        </p:nvGraphicFramePr>
        <p:xfrm>
          <a:off x="107504" y="123478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337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959194"/>
              </p:ext>
            </p:extLst>
          </p:nvPr>
        </p:nvGraphicFramePr>
        <p:xfrm>
          <a:off x="251520" y="189766"/>
          <a:ext cx="8784977" cy="4830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3744417"/>
              </a:tblGrid>
              <a:tr h="93521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 по улучшению качества оказания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предложений опрошенных</a:t>
                      </a:r>
                      <a:endParaRPr lang="ru-RU" dirty="0"/>
                    </a:p>
                  </a:txBody>
                  <a:tcPr/>
                </a:tc>
              </a:tr>
              <a:tr h="576950">
                <a:tc>
                  <a:txBody>
                    <a:bodyPr/>
                    <a:lstStyle/>
                    <a:p>
                      <a:r>
                        <a:rPr lang="ru-RU" dirty="0" smtClean="0"/>
                        <a:t>Ремонт здания (внутри и снаружи)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Современная аппаратура,</a:t>
                      </a:r>
                      <a:r>
                        <a:rPr lang="ru-RU" baseline="0" dirty="0" smtClean="0"/>
                        <a:t> УЗИ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Снабжение лекарствами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Лаборатория (кровь и моча)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69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8" y="123478"/>
            <a:ext cx="9089876" cy="1005840"/>
          </a:xfrm>
        </p:spPr>
        <p:txBody>
          <a:bodyPr>
            <a:normAutofit/>
          </a:bodyPr>
          <a:lstStyle/>
          <a:p>
            <a:r>
              <a:rPr lang="ru-RU" dirty="0" smtClean="0"/>
              <a:t>СП «</a:t>
            </a:r>
            <a:r>
              <a:rPr lang="ru-RU" dirty="0" err="1" smtClean="0"/>
              <a:t>Славская</a:t>
            </a:r>
            <a:r>
              <a:rPr lang="ru-RU" dirty="0" smtClean="0"/>
              <a:t> ВС»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277 опросных листа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599795395"/>
              </p:ext>
            </p:extLst>
          </p:nvPr>
        </p:nvGraphicFramePr>
        <p:xfrm>
          <a:off x="-34801" y="2211710"/>
          <a:ext cx="40324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584" y="1707654"/>
            <a:ext cx="778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Возраст опрошенных                        Предоставленные Государственные услуги</a:t>
            </a:r>
            <a:endParaRPr lang="ru-RU" dirty="0"/>
          </a:p>
        </p:txBody>
      </p:sp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val="2539003695"/>
              </p:ext>
            </p:extLst>
          </p:nvPr>
        </p:nvGraphicFramePr>
        <p:xfrm>
          <a:off x="3639263" y="2076986"/>
          <a:ext cx="5184576" cy="301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4093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8" y="123478"/>
            <a:ext cx="9089876" cy="10058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 «Багратионовская ВС»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опросных листа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/>
          </p:nvPr>
        </p:nvGraphicFramePr>
        <p:xfrm>
          <a:off x="-34801" y="2211710"/>
          <a:ext cx="40324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584" y="1707654"/>
            <a:ext cx="778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Возраст опрошенных                        Предоставленные Государственные услуги</a:t>
            </a:r>
            <a:endParaRPr lang="ru-RU" dirty="0"/>
          </a:p>
        </p:txBody>
      </p:sp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val="2524893491"/>
              </p:ext>
            </p:extLst>
          </p:nvPr>
        </p:nvGraphicFramePr>
        <p:xfrm>
          <a:off x="3639263" y="2076986"/>
          <a:ext cx="5184576" cy="301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156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73758209"/>
              </p:ext>
            </p:extLst>
          </p:nvPr>
        </p:nvGraphicFramePr>
        <p:xfrm>
          <a:off x="107504" y="123478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301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8" y="123478"/>
            <a:ext cx="9089876" cy="1005840"/>
          </a:xfrm>
        </p:spPr>
        <p:txBody>
          <a:bodyPr>
            <a:normAutofit/>
          </a:bodyPr>
          <a:lstStyle/>
          <a:p>
            <a:r>
              <a:rPr lang="ru-RU" dirty="0" smtClean="0"/>
              <a:t>ОСП «Советская ВС»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 опросных листа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805127550"/>
              </p:ext>
            </p:extLst>
          </p:nvPr>
        </p:nvGraphicFramePr>
        <p:xfrm>
          <a:off x="-34801" y="2211710"/>
          <a:ext cx="40324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584" y="1707654"/>
            <a:ext cx="778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Возраст опрошенных                        Предоставленные Государственные услуги</a:t>
            </a:r>
            <a:endParaRPr lang="ru-RU" dirty="0"/>
          </a:p>
        </p:txBody>
      </p:sp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val="24044955"/>
              </p:ext>
            </p:extLst>
          </p:nvPr>
        </p:nvGraphicFramePr>
        <p:xfrm>
          <a:off x="3639263" y="2076986"/>
          <a:ext cx="5184576" cy="301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5776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84797836"/>
              </p:ext>
            </p:extLst>
          </p:nvPr>
        </p:nvGraphicFramePr>
        <p:xfrm>
          <a:off x="107504" y="123478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50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046586"/>
              </p:ext>
            </p:extLst>
          </p:nvPr>
        </p:nvGraphicFramePr>
        <p:xfrm>
          <a:off x="251520" y="189766"/>
          <a:ext cx="8784977" cy="4830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3744417"/>
              </a:tblGrid>
              <a:tr h="93521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 по улучшению качества оказания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предложений опрошенных</a:t>
                      </a:r>
                      <a:endParaRPr lang="ru-RU" dirty="0"/>
                    </a:p>
                  </a:txBody>
                  <a:tcPr/>
                </a:tc>
              </a:tr>
              <a:tr h="576950">
                <a:tc>
                  <a:txBody>
                    <a:bodyPr/>
                    <a:lstStyle/>
                    <a:p>
                      <a:r>
                        <a:rPr lang="ru-RU" dirty="0" smtClean="0"/>
                        <a:t>Ремонт здания (внутри и снаружи)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</a:t>
                      </a:r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Современная аппаратура,</a:t>
                      </a:r>
                      <a:r>
                        <a:rPr lang="ru-RU" baseline="0" dirty="0" smtClean="0"/>
                        <a:t> УЗИ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Лаборатория (кровь и моча)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47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8" y="123478"/>
            <a:ext cx="9089876" cy="1005840"/>
          </a:xfrm>
        </p:spPr>
        <p:txBody>
          <a:bodyPr>
            <a:normAutofit/>
          </a:bodyPr>
          <a:lstStyle/>
          <a:p>
            <a:r>
              <a:rPr lang="ru-RU" dirty="0" smtClean="0"/>
              <a:t>СП «Черняховская ВС»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103 опросных листа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307982504"/>
              </p:ext>
            </p:extLst>
          </p:nvPr>
        </p:nvGraphicFramePr>
        <p:xfrm>
          <a:off x="-34801" y="2211710"/>
          <a:ext cx="40324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584" y="1707654"/>
            <a:ext cx="778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Возраст опрошенных                        Предоставленные Государственные услуги</a:t>
            </a:r>
            <a:endParaRPr lang="ru-RU" dirty="0"/>
          </a:p>
        </p:txBody>
      </p:sp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val="102191496"/>
              </p:ext>
            </p:extLst>
          </p:nvPr>
        </p:nvGraphicFramePr>
        <p:xfrm>
          <a:off x="3639263" y="2076986"/>
          <a:ext cx="5184576" cy="301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51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15908840"/>
              </p:ext>
            </p:extLst>
          </p:nvPr>
        </p:nvGraphicFramePr>
        <p:xfrm>
          <a:off x="107504" y="123478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527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719032"/>
              </p:ext>
            </p:extLst>
          </p:nvPr>
        </p:nvGraphicFramePr>
        <p:xfrm>
          <a:off x="251520" y="189766"/>
          <a:ext cx="8784977" cy="4830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3744417"/>
              </a:tblGrid>
              <a:tr h="93521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 по улучшению качества оказания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предложений опрошенных</a:t>
                      </a:r>
                      <a:endParaRPr lang="ru-RU" dirty="0"/>
                    </a:p>
                  </a:txBody>
                  <a:tcPr/>
                </a:tc>
              </a:tr>
              <a:tr h="576950">
                <a:tc>
                  <a:txBody>
                    <a:bodyPr/>
                    <a:lstStyle/>
                    <a:p>
                      <a:r>
                        <a:rPr lang="ru-RU" dirty="0" smtClean="0"/>
                        <a:t>Ремонт здания (внутри и снаружи)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 интернета (улучшить)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55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1643042" y="2500312"/>
            <a:ext cx="6357982" cy="20717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sz="3600" b="1" dirty="0" smtClean="0"/>
              <a:t>БЛАГОДАРЮ ЗА ВНИМАНИЕ!</a:t>
            </a:r>
          </a:p>
          <a:p>
            <a:pPr>
              <a:buNone/>
            </a:pPr>
            <a:endParaRPr sz="3600" b="1" dirty="0" smtClean="0"/>
          </a:p>
          <a:p>
            <a:pPr>
              <a:buNone/>
            </a:pPr>
            <a:endParaRPr lang="ru-RU" sz="2200" b="1" dirty="0" smtClean="0"/>
          </a:p>
          <a:p>
            <a:pPr>
              <a:buNone/>
            </a:pPr>
            <a:r>
              <a:rPr sz="2200" b="1" dirty="0" smtClean="0"/>
              <a:t>                           </a:t>
            </a:r>
            <a:endParaRPr lang="ru-RU" sz="2200" b="1" dirty="0"/>
          </a:p>
        </p:txBody>
      </p:sp>
      <p:pic>
        <p:nvPicPr>
          <p:cNvPr id="5" name="Рисунок 4" descr="Безымянный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42858"/>
            <a:ext cx="791308" cy="800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671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/>
          </p:nvPr>
        </p:nvGraphicFramePr>
        <p:xfrm>
          <a:off x="107504" y="123478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0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338048"/>
              </p:ext>
            </p:extLst>
          </p:nvPr>
        </p:nvGraphicFramePr>
        <p:xfrm>
          <a:off x="251520" y="195486"/>
          <a:ext cx="8784976" cy="4824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608512"/>
              </a:tblGrid>
              <a:tr h="93521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 по улучшению качества оказания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предложений опрошенных</a:t>
                      </a:r>
                      <a:endParaRPr lang="ru-RU" dirty="0"/>
                    </a:p>
                  </a:txBody>
                  <a:tcPr/>
                </a:tc>
              </a:tr>
              <a:tr h="541833">
                <a:tc>
                  <a:txBody>
                    <a:bodyPr/>
                    <a:lstStyle/>
                    <a:p>
                      <a:r>
                        <a:rPr lang="ru-RU" dirty="0" smtClean="0"/>
                        <a:t>Ремонт зданий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935218"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в выходные дни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935218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Обеспечение медикаментами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935218">
                <a:tc>
                  <a:txBody>
                    <a:bodyPr/>
                    <a:lstStyle/>
                    <a:p>
                      <a:r>
                        <a:rPr lang="ru-RU" dirty="0" smtClean="0"/>
                        <a:t>Выезд на дом (собаки, кошки)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41833">
                <a:tc>
                  <a:txBody>
                    <a:bodyPr/>
                    <a:lstStyle/>
                    <a:p>
                      <a:r>
                        <a:rPr lang="ru-RU" dirty="0" smtClean="0"/>
                        <a:t>ВГИС</a:t>
                      </a:r>
                      <a:r>
                        <a:rPr lang="ru-RU" baseline="0" dirty="0" smtClean="0"/>
                        <a:t> «Меркурий»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69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8" y="123478"/>
            <a:ext cx="9089876" cy="1005840"/>
          </a:xfrm>
        </p:spPr>
        <p:txBody>
          <a:bodyPr>
            <a:normAutofit/>
          </a:bodyPr>
          <a:lstStyle/>
          <a:p>
            <a:r>
              <a:rPr lang="ru-RU" dirty="0" smtClean="0"/>
              <a:t>СП «Гвардейская ВС»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 опросных листа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184321893"/>
              </p:ext>
            </p:extLst>
          </p:nvPr>
        </p:nvGraphicFramePr>
        <p:xfrm>
          <a:off x="-34801" y="2211710"/>
          <a:ext cx="40324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584" y="1707654"/>
            <a:ext cx="778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Возраст опрошенных                        Предоставленные Государственные услуги</a:t>
            </a:r>
            <a:endParaRPr lang="ru-RU" dirty="0"/>
          </a:p>
        </p:txBody>
      </p:sp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val="3735273687"/>
              </p:ext>
            </p:extLst>
          </p:nvPr>
        </p:nvGraphicFramePr>
        <p:xfrm>
          <a:off x="3639263" y="2076986"/>
          <a:ext cx="5184576" cy="301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2776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844964"/>
              </p:ext>
            </p:extLst>
          </p:nvPr>
        </p:nvGraphicFramePr>
        <p:xfrm>
          <a:off x="107504" y="123478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654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658353"/>
              </p:ext>
            </p:extLst>
          </p:nvPr>
        </p:nvGraphicFramePr>
        <p:xfrm>
          <a:off x="251520" y="195486"/>
          <a:ext cx="8784976" cy="4922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608512"/>
              </a:tblGrid>
              <a:tr h="93521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 по улучшению качества оказания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предложений опрошенных</a:t>
                      </a:r>
                      <a:endParaRPr lang="ru-RU" dirty="0"/>
                    </a:p>
                  </a:txBody>
                  <a:tcPr/>
                </a:tc>
              </a:tr>
              <a:tr h="541833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Послеоперационные</a:t>
                      </a:r>
                      <a:r>
                        <a:rPr lang="ru-RU" baseline="0" dirty="0" smtClean="0"/>
                        <a:t> фиксирующие материалы (качество материалов)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935218"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в выходные дни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9352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352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18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15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1724</Words>
  <Application>Microsoft Office PowerPoint</Application>
  <PresentationFormat>Экран (16:9)</PresentationFormat>
  <Paragraphs>411</Paragraphs>
  <Slides>47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3" baseType="lpstr">
      <vt:lpstr>Calibri</vt:lpstr>
      <vt:lpstr>Times New Roman</vt:lpstr>
      <vt:lpstr>Tw Cen MT</vt:lpstr>
      <vt:lpstr>Wingdings</vt:lpstr>
      <vt:lpstr>Wingdings 2</vt:lpstr>
      <vt:lpstr>WidescreenPresentation</vt:lpstr>
      <vt:lpstr>ИТОГИ опроса потребителей Государственных услуг, предоставляемых ГБУВ КО "Областная СББЖ" по определению качества оказания Государственных услуг населению Калининградской области</vt:lpstr>
      <vt:lpstr>ГБУВ КО «Областная СББЖ» 2070 опросных листов</vt:lpstr>
      <vt:lpstr>ГБУВ КО «Областная СББЖ» 2070 опросных листов</vt:lpstr>
      <vt:lpstr>СП «Багратионовская ВС» 100 опросных листа</vt:lpstr>
      <vt:lpstr>Презентация PowerPoint</vt:lpstr>
      <vt:lpstr>Презентация PowerPoint</vt:lpstr>
      <vt:lpstr>СП «Гвардейская ВС» 57 опросных листа</vt:lpstr>
      <vt:lpstr>Презентация PowerPoint</vt:lpstr>
      <vt:lpstr>Презентация PowerPoint</vt:lpstr>
      <vt:lpstr>СП «Гурьевская ВС» 313 опросных листа</vt:lpstr>
      <vt:lpstr>Презентация PowerPoint</vt:lpstr>
      <vt:lpstr>Презентация PowerPoint</vt:lpstr>
      <vt:lpstr>СП «Гусевская ВС» 194 опросных листа</vt:lpstr>
      <vt:lpstr>Презентация PowerPoint</vt:lpstr>
      <vt:lpstr>Презентация PowerPoint</vt:lpstr>
      <vt:lpstr>СП «Зеленоградская ВС» 86 опросных листа</vt:lpstr>
      <vt:lpstr>Презентация PowerPoint</vt:lpstr>
      <vt:lpstr>Презентация PowerPoint</vt:lpstr>
      <vt:lpstr>СП «Калининградская ВС» 179 опросных листа</vt:lpstr>
      <vt:lpstr>Презентация PowerPoint</vt:lpstr>
      <vt:lpstr>Презентация PowerPoint</vt:lpstr>
      <vt:lpstr>СП «Краснознаменская ВЛ» 102 опросных листа</vt:lpstr>
      <vt:lpstr>Презентация PowerPoint</vt:lpstr>
      <vt:lpstr>Презентация PowerPoint</vt:lpstr>
      <vt:lpstr>СП «Нестеровская ВС» 93 опросных листа</vt:lpstr>
      <vt:lpstr>Презентация PowerPoint</vt:lpstr>
      <vt:lpstr>СП «Озерская ВС» 176 опросных листа</vt:lpstr>
      <vt:lpstr>Презентация PowerPoint</vt:lpstr>
      <vt:lpstr>Презентация PowerPoint</vt:lpstr>
      <vt:lpstr>СП «Полесская ВС»  76 опросных листа</vt:lpstr>
      <vt:lpstr>Презентация PowerPoint</vt:lpstr>
      <vt:lpstr>Презентация PowerPoint</vt:lpstr>
      <vt:lpstr>СП «Правдинская ВС» 156 опросных листа</vt:lpstr>
      <vt:lpstr>Презентация PowerPoint</vt:lpstr>
      <vt:lpstr>Презентация PowerPoint</vt:lpstr>
      <vt:lpstr>СП «Светловская ВЛ» 8 опросных листов</vt:lpstr>
      <vt:lpstr>Презентация PowerPoint</vt:lpstr>
      <vt:lpstr>Презентация PowerPoint</vt:lpstr>
      <vt:lpstr>СП «Славская ВС» 277 опросных листа</vt:lpstr>
      <vt:lpstr>Презентация PowerPoint</vt:lpstr>
      <vt:lpstr>ОСП «Советская ВС» 150 опросных листа</vt:lpstr>
      <vt:lpstr>Презентация PowerPoint</vt:lpstr>
      <vt:lpstr>Презентация PowerPoint</vt:lpstr>
      <vt:lpstr>СП «Черняховская ВС» 103 опросных листа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2019-10-07T12:57:23Z</dcterms:created>
  <dcterms:modified xsi:type="dcterms:W3CDTF">2021-03-22T12:06:37Z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